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5"/>
  </p:notesMasterIdLst>
  <p:sldIdLst>
    <p:sldId id="256" r:id="rId3"/>
    <p:sldId id="277" r:id="rId4"/>
    <p:sldId id="275" r:id="rId5"/>
    <p:sldId id="261" r:id="rId6"/>
    <p:sldId id="262" r:id="rId7"/>
    <p:sldId id="264" r:id="rId8"/>
    <p:sldId id="267" r:id="rId9"/>
    <p:sldId id="269" r:id="rId10"/>
    <p:sldId id="270" r:id="rId11"/>
    <p:sldId id="272" r:id="rId12"/>
    <p:sldId id="278" r:id="rId13"/>
    <p:sldId id="265" r:id="rId14"/>
  </p:sldIdLst>
  <p:sldSz cx="9144000" cy="5143500" type="screen16x9"/>
  <p:notesSz cx="6858000" cy="9144000"/>
  <p:embeddedFontLst>
    <p:embeddedFont>
      <p:font typeface="Nunito Light" pitchFamily="2" charset="0"/>
      <p:regular r:id="rId16"/>
      <p:italic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T Sans" panose="020B0503020203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444444"/>
    <a:srgbClr val="0B7CD4"/>
    <a:srgbClr val="FBBD63"/>
    <a:srgbClr val="0B6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C4408B-DB6A-4BE4-B706-57E35D0E8FFD}">
  <a:tblStyle styleId="{D3C4408B-DB6A-4BE4-B706-57E35D0E8F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1D8837-9D11-4621-82F0-D53CC01580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6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FEF5F8-3079-47C1-852E-9E17E3509D79}" type="doc">
      <dgm:prSet loTypeId="urn:microsoft.com/office/officeart/2005/8/layout/hList6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5E7AB0-8314-4F1C-BE58-4C8AEAB75EF7}" type="pres">
      <dgm:prSet presAssocID="{DEFEF5F8-3079-47C1-852E-9E17E3509D79}" presName="Name0" presStyleCnt="0">
        <dgm:presLayoutVars>
          <dgm:dir/>
          <dgm:resizeHandles val="exact"/>
        </dgm:presLayoutVars>
      </dgm:prSet>
      <dgm:spPr/>
    </dgm:pt>
  </dgm:ptLst>
  <dgm:cxnLst>
    <dgm:cxn modelId="{4C4F6352-9C56-4571-9444-4F6C89218E39}" type="presOf" srcId="{DEFEF5F8-3079-47C1-852E-9E17E3509D79}" destId="{365E7AB0-8314-4F1C-BE58-4C8AEAB75EF7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2CA77F-9A03-46F0-99F0-A0C82ECFCB1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2A90A6-77EA-43FB-B69D-5AE5BD3D9A5E}" type="pres">
      <dgm:prSet presAssocID="{0F2CA77F-9A03-46F0-99F0-A0C82ECFCB1A}" presName="Name0" presStyleCnt="0">
        <dgm:presLayoutVars>
          <dgm:dir/>
          <dgm:resizeHandles val="exact"/>
        </dgm:presLayoutVars>
      </dgm:prSet>
      <dgm:spPr/>
    </dgm:pt>
  </dgm:ptLst>
  <dgm:cxnLst>
    <dgm:cxn modelId="{1A3F995F-4452-4042-B5AD-D9121611E12F}" type="presOf" srcId="{0F2CA77F-9A03-46F0-99F0-A0C82ECFCB1A}" destId="{8E2A90A6-77EA-43FB-B69D-5AE5BD3D9A5E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5427E5-8CCD-4F43-9577-FEA2BDCEF02B}" type="doc">
      <dgm:prSet loTypeId="urn:microsoft.com/office/officeart/2005/8/layout/hList6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F4774BF-DE4F-49AF-A3B7-561B1240B13A}" type="pres">
      <dgm:prSet presAssocID="{205427E5-8CCD-4F43-9577-FEA2BDCEF02B}" presName="Name0" presStyleCnt="0">
        <dgm:presLayoutVars>
          <dgm:dir/>
          <dgm:resizeHandles val="exact"/>
        </dgm:presLayoutVars>
      </dgm:prSet>
      <dgm:spPr/>
    </dgm:pt>
  </dgm:ptLst>
  <dgm:cxnLst>
    <dgm:cxn modelId="{25DBD087-F7A7-4345-B62F-9774BF840D61}" type="presOf" srcId="{205427E5-8CCD-4F43-9577-FEA2BDCEF02B}" destId="{CF4774BF-DE4F-49AF-A3B7-561B1240B13A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D4D08A-FEA7-40E1-A0C4-1358820C0F28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7194B334-FD09-4F7B-9D74-D102880ECB85}">
      <dgm:prSet phldrT="[Text]"/>
      <dgm:spPr>
        <a:ln>
          <a:solidFill>
            <a:srgbClr val="00B050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1. Machine Learning for traffic prediction </a:t>
          </a:r>
          <a:endParaRPr lang="en-IN" dirty="0"/>
        </a:p>
      </dgm:t>
    </dgm:pt>
    <dgm:pt modelId="{4287E479-C37F-45D0-BDE0-E83ABD5C9EFE}" type="parTrans" cxnId="{64D568A4-A7C6-4049-B1E0-99503A8CE695}">
      <dgm:prSet/>
      <dgm:spPr/>
      <dgm:t>
        <a:bodyPr/>
        <a:lstStyle/>
        <a:p>
          <a:endParaRPr lang="en-IN"/>
        </a:p>
      </dgm:t>
    </dgm:pt>
    <dgm:pt modelId="{332E8607-C5D6-409E-85DE-73FFCF271E03}" type="sibTrans" cxnId="{64D568A4-A7C6-4049-B1E0-99503A8CE695}">
      <dgm:prSet/>
      <dgm:spPr/>
      <dgm:t>
        <a:bodyPr/>
        <a:lstStyle/>
        <a:p>
          <a:endParaRPr lang="en-IN"/>
        </a:p>
      </dgm:t>
    </dgm:pt>
    <dgm:pt modelId="{B9967401-3007-48BC-91BC-136C356D7F10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dirty="0"/>
            <a:t>2. Dijkstra’s Algorithm for shortest path calculation </a:t>
          </a:r>
          <a:endParaRPr lang="en-IN" dirty="0"/>
        </a:p>
      </dgm:t>
    </dgm:pt>
    <dgm:pt modelId="{E9353920-1E3B-4120-9F3E-33CD04A63370}" type="parTrans" cxnId="{EFFCC252-CE20-4AA6-A2F5-E5E1E3A0BBB4}">
      <dgm:prSet/>
      <dgm:spPr/>
      <dgm:t>
        <a:bodyPr/>
        <a:lstStyle/>
        <a:p>
          <a:endParaRPr lang="en-IN"/>
        </a:p>
      </dgm:t>
    </dgm:pt>
    <dgm:pt modelId="{5AC5669E-10E4-4A9A-B29D-76A37FB4D4D9}" type="sibTrans" cxnId="{EFFCC252-CE20-4AA6-A2F5-E5E1E3A0BBB4}">
      <dgm:prSet/>
      <dgm:spPr/>
      <dgm:t>
        <a:bodyPr/>
        <a:lstStyle/>
        <a:p>
          <a:endParaRPr lang="en-IN"/>
        </a:p>
      </dgm:t>
    </dgm:pt>
    <dgm:pt modelId="{60AA1F09-191B-4D12-B67E-C44DB6972A0E}">
      <dgm:prSet/>
      <dgm:spPr>
        <a:ln>
          <a:solidFill>
            <a:srgbClr val="00B050"/>
          </a:solidFill>
        </a:ln>
      </dgm:spPr>
      <dgm:t>
        <a:bodyPr/>
        <a:lstStyle/>
        <a:p>
          <a:r>
            <a:rPr lang="en-US"/>
            <a:t>3. IoT integration for real-time traffic monitoring</a:t>
          </a:r>
          <a:endParaRPr lang="en-US" dirty="0"/>
        </a:p>
      </dgm:t>
    </dgm:pt>
    <dgm:pt modelId="{81EDCEF7-F4E9-4FAD-B1C8-DC3F66BF8F09}" type="parTrans" cxnId="{741DF5E8-629A-4AB3-9A0E-ACEF2A21F9F9}">
      <dgm:prSet/>
      <dgm:spPr/>
      <dgm:t>
        <a:bodyPr/>
        <a:lstStyle/>
        <a:p>
          <a:endParaRPr lang="en-IN"/>
        </a:p>
      </dgm:t>
    </dgm:pt>
    <dgm:pt modelId="{6F58F457-F742-4DC0-B5F5-9E6396D28A2D}" type="sibTrans" cxnId="{741DF5E8-629A-4AB3-9A0E-ACEF2A21F9F9}">
      <dgm:prSet/>
      <dgm:spPr/>
      <dgm:t>
        <a:bodyPr/>
        <a:lstStyle/>
        <a:p>
          <a:endParaRPr lang="en-IN"/>
        </a:p>
      </dgm:t>
    </dgm:pt>
    <dgm:pt modelId="{70DF0844-0095-44DC-A2E6-2F03C81249D5}" type="pres">
      <dgm:prSet presAssocID="{81D4D08A-FEA7-40E1-A0C4-1358820C0F28}" presName="compositeShape" presStyleCnt="0">
        <dgm:presLayoutVars>
          <dgm:dir/>
          <dgm:resizeHandles/>
        </dgm:presLayoutVars>
      </dgm:prSet>
      <dgm:spPr/>
    </dgm:pt>
    <dgm:pt modelId="{68B17AFE-2354-4AF3-B978-A0D82BFF0D32}" type="pres">
      <dgm:prSet presAssocID="{81D4D08A-FEA7-40E1-A0C4-1358820C0F28}" presName="pyramid" presStyleLbl="node1" presStyleIdx="0" presStyleCnt="1" custLinFactNeighborX="-8658" custLinFactNeighborY="-158"/>
      <dgm:spPr>
        <a:solidFill>
          <a:srgbClr val="C00000"/>
        </a:solidFill>
      </dgm:spPr>
    </dgm:pt>
    <dgm:pt modelId="{63C5B225-CAA6-4095-9304-DB1236A55D12}" type="pres">
      <dgm:prSet presAssocID="{81D4D08A-FEA7-40E1-A0C4-1358820C0F28}" presName="theList" presStyleCnt="0"/>
      <dgm:spPr/>
    </dgm:pt>
    <dgm:pt modelId="{DA6CF962-D048-4C60-9AFC-494A57042166}" type="pres">
      <dgm:prSet presAssocID="{7194B334-FD09-4F7B-9D74-D102880ECB85}" presName="aNode" presStyleLbl="fgAcc1" presStyleIdx="0" presStyleCnt="3">
        <dgm:presLayoutVars>
          <dgm:bulletEnabled val="1"/>
        </dgm:presLayoutVars>
      </dgm:prSet>
      <dgm:spPr/>
    </dgm:pt>
    <dgm:pt modelId="{A85D79F2-4BEC-4C80-8ACB-98C584FFB703}" type="pres">
      <dgm:prSet presAssocID="{7194B334-FD09-4F7B-9D74-D102880ECB85}" presName="aSpace" presStyleCnt="0"/>
      <dgm:spPr/>
    </dgm:pt>
    <dgm:pt modelId="{1FC1BC9F-E3A3-4813-841A-2579A4F2AB13}" type="pres">
      <dgm:prSet presAssocID="{B9967401-3007-48BC-91BC-136C356D7F10}" presName="aNode" presStyleLbl="fgAcc1" presStyleIdx="1" presStyleCnt="3">
        <dgm:presLayoutVars>
          <dgm:bulletEnabled val="1"/>
        </dgm:presLayoutVars>
      </dgm:prSet>
      <dgm:spPr/>
    </dgm:pt>
    <dgm:pt modelId="{C753E84B-D10F-46A4-90AF-CDDF94A198B1}" type="pres">
      <dgm:prSet presAssocID="{B9967401-3007-48BC-91BC-136C356D7F10}" presName="aSpace" presStyleCnt="0"/>
      <dgm:spPr/>
    </dgm:pt>
    <dgm:pt modelId="{A7144955-BB92-4749-A090-098A74F73FF2}" type="pres">
      <dgm:prSet presAssocID="{60AA1F09-191B-4D12-B67E-C44DB6972A0E}" presName="aNode" presStyleLbl="fgAcc1" presStyleIdx="2" presStyleCnt="3">
        <dgm:presLayoutVars>
          <dgm:bulletEnabled val="1"/>
        </dgm:presLayoutVars>
      </dgm:prSet>
      <dgm:spPr/>
    </dgm:pt>
    <dgm:pt modelId="{2FF49413-B3D7-4FF0-9F0B-B89E0221B2E4}" type="pres">
      <dgm:prSet presAssocID="{60AA1F09-191B-4D12-B67E-C44DB6972A0E}" presName="aSpace" presStyleCnt="0"/>
      <dgm:spPr/>
    </dgm:pt>
  </dgm:ptLst>
  <dgm:cxnLst>
    <dgm:cxn modelId="{A5A31F21-026C-4B3B-855E-7C0A71A902AB}" type="presOf" srcId="{81D4D08A-FEA7-40E1-A0C4-1358820C0F28}" destId="{70DF0844-0095-44DC-A2E6-2F03C81249D5}" srcOrd="0" destOrd="0" presId="urn:microsoft.com/office/officeart/2005/8/layout/pyramid2"/>
    <dgm:cxn modelId="{8762A16D-1242-4476-9606-8CA1AEBC48CE}" type="presOf" srcId="{60AA1F09-191B-4D12-B67E-C44DB6972A0E}" destId="{A7144955-BB92-4749-A090-098A74F73FF2}" srcOrd="0" destOrd="0" presId="urn:microsoft.com/office/officeart/2005/8/layout/pyramid2"/>
    <dgm:cxn modelId="{EFFCC252-CE20-4AA6-A2F5-E5E1E3A0BBB4}" srcId="{81D4D08A-FEA7-40E1-A0C4-1358820C0F28}" destId="{B9967401-3007-48BC-91BC-136C356D7F10}" srcOrd="1" destOrd="0" parTransId="{E9353920-1E3B-4120-9F3E-33CD04A63370}" sibTransId="{5AC5669E-10E4-4A9A-B29D-76A37FB4D4D9}"/>
    <dgm:cxn modelId="{6B6A7879-1E9F-461B-9652-9CCDD869B521}" type="presOf" srcId="{B9967401-3007-48BC-91BC-136C356D7F10}" destId="{1FC1BC9F-E3A3-4813-841A-2579A4F2AB13}" srcOrd="0" destOrd="0" presId="urn:microsoft.com/office/officeart/2005/8/layout/pyramid2"/>
    <dgm:cxn modelId="{64D568A4-A7C6-4049-B1E0-99503A8CE695}" srcId="{81D4D08A-FEA7-40E1-A0C4-1358820C0F28}" destId="{7194B334-FD09-4F7B-9D74-D102880ECB85}" srcOrd="0" destOrd="0" parTransId="{4287E479-C37F-45D0-BDE0-E83ABD5C9EFE}" sibTransId="{332E8607-C5D6-409E-85DE-73FFCF271E03}"/>
    <dgm:cxn modelId="{D70333B9-7FCE-4B7F-A222-FAABECD8B8E8}" type="presOf" srcId="{7194B334-FD09-4F7B-9D74-D102880ECB85}" destId="{DA6CF962-D048-4C60-9AFC-494A57042166}" srcOrd="0" destOrd="0" presId="urn:microsoft.com/office/officeart/2005/8/layout/pyramid2"/>
    <dgm:cxn modelId="{741DF5E8-629A-4AB3-9A0E-ACEF2A21F9F9}" srcId="{81D4D08A-FEA7-40E1-A0C4-1358820C0F28}" destId="{60AA1F09-191B-4D12-B67E-C44DB6972A0E}" srcOrd="2" destOrd="0" parTransId="{81EDCEF7-F4E9-4FAD-B1C8-DC3F66BF8F09}" sibTransId="{6F58F457-F742-4DC0-B5F5-9E6396D28A2D}"/>
    <dgm:cxn modelId="{5DE2587E-F7AB-4624-AEA4-591FF8E4C8B3}" type="presParOf" srcId="{70DF0844-0095-44DC-A2E6-2F03C81249D5}" destId="{68B17AFE-2354-4AF3-B978-A0D82BFF0D32}" srcOrd="0" destOrd="0" presId="urn:microsoft.com/office/officeart/2005/8/layout/pyramid2"/>
    <dgm:cxn modelId="{0838D59F-D25F-4E49-9831-8B9E37D76310}" type="presParOf" srcId="{70DF0844-0095-44DC-A2E6-2F03C81249D5}" destId="{63C5B225-CAA6-4095-9304-DB1236A55D12}" srcOrd="1" destOrd="0" presId="urn:microsoft.com/office/officeart/2005/8/layout/pyramid2"/>
    <dgm:cxn modelId="{D19B4A35-133B-4A93-8F55-2E1ADD17ABA7}" type="presParOf" srcId="{63C5B225-CAA6-4095-9304-DB1236A55D12}" destId="{DA6CF962-D048-4C60-9AFC-494A57042166}" srcOrd="0" destOrd="0" presId="urn:microsoft.com/office/officeart/2005/8/layout/pyramid2"/>
    <dgm:cxn modelId="{FC7282EB-5BB8-48DE-8F1F-90BF880790EA}" type="presParOf" srcId="{63C5B225-CAA6-4095-9304-DB1236A55D12}" destId="{A85D79F2-4BEC-4C80-8ACB-98C584FFB703}" srcOrd="1" destOrd="0" presId="urn:microsoft.com/office/officeart/2005/8/layout/pyramid2"/>
    <dgm:cxn modelId="{E6DB51E2-C950-4CD6-A9B1-F4028DCFCD9D}" type="presParOf" srcId="{63C5B225-CAA6-4095-9304-DB1236A55D12}" destId="{1FC1BC9F-E3A3-4813-841A-2579A4F2AB13}" srcOrd="2" destOrd="0" presId="urn:microsoft.com/office/officeart/2005/8/layout/pyramid2"/>
    <dgm:cxn modelId="{233D31B0-F74A-44F7-A77D-E67973A0B3A1}" type="presParOf" srcId="{63C5B225-CAA6-4095-9304-DB1236A55D12}" destId="{C753E84B-D10F-46A4-90AF-CDDF94A198B1}" srcOrd="3" destOrd="0" presId="urn:microsoft.com/office/officeart/2005/8/layout/pyramid2"/>
    <dgm:cxn modelId="{7A80DAD8-E774-401B-B03D-DA2C9BC71EE7}" type="presParOf" srcId="{63C5B225-CAA6-4095-9304-DB1236A55D12}" destId="{A7144955-BB92-4749-A090-098A74F73FF2}" srcOrd="4" destOrd="0" presId="urn:microsoft.com/office/officeart/2005/8/layout/pyramid2"/>
    <dgm:cxn modelId="{F10BE9C2-A631-4AF9-9323-3ED6A3609E16}" type="presParOf" srcId="{63C5B225-CAA6-4095-9304-DB1236A55D12}" destId="{2FF49413-B3D7-4FF0-9F0B-B89E0221B2E4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17AFE-2354-4AF3-B978-A0D82BFF0D32}">
      <dsp:nvSpPr>
        <dsp:cNvPr id="0" name=""/>
        <dsp:cNvSpPr/>
      </dsp:nvSpPr>
      <dsp:spPr>
        <a:xfrm>
          <a:off x="661250" y="0"/>
          <a:ext cx="3138274" cy="3138274"/>
        </a:xfrm>
        <a:prstGeom prst="triangl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CF962-D048-4C60-9AFC-494A57042166}">
      <dsp:nvSpPr>
        <dsp:cNvPr id="0" name=""/>
        <dsp:cNvSpPr/>
      </dsp:nvSpPr>
      <dsp:spPr>
        <a:xfrm>
          <a:off x="2502099" y="315513"/>
          <a:ext cx="2039878" cy="74288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1. Machine Learning for traffic prediction </a:t>
          </a:r>
          <a:endParaRPr lang="en-IN" sz="1400" kern="1200" dirty="0"/>
        </a:p>
      </dsp:txBody>
      <dsp:txXfrm>
        <a:off x="2538364" y="351778"/>
        <a:ext cx="1967348" cy="670358"/>
      </dsp:txXfrm>
    </dsp:sp>
    <dsp:sp modelId="{1FC1BC9F-E3A3-4813-841A-2579A4F2AB13}">
      <dsp:nvSpPr>
        <dsp:cNvPr id="0" name=""/>
        <dsp:cNvSpPr/>
      </dsp:nvSpPr>
      <dsp:spPr>
        <a:xfrm>
          <a:off x="2502099" y="1151262"/>
          <a:ext cx="2039878" cy="74288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2. Dijkstra’s Algorithm for shortest path calculation </a:t>
          </a:r>
          <a:endParaRPr lang="en-IN" sz="1400" kern="1200" dirty="0"/>
        </a:p>
      </dsp:txBody>
      <dsp:txXfrm>
        <a:off x="2538364" y="1187527"/>
        <a:ext cx="1967348" cy="670358"/>
      </dsp:txXfrm>
    </dsp:sp>
    <dsp:sp modelId="{A7144955-BB92-4749-A090-098A74F73FF2}">
      <dsp:nvSpPr>
        <dsp:cNvPr id="0" name=""/>
        <dsp:cNvSpPr/>
      </dsp:nvSpPr>
      <dsp:spPr>
        <a:xfrm>
          <a:off x="2502099" y="1987012"/>
          <a:ext cx="2039878" cy="74288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3. IoT integration for real-time traffic monitoring</a:t>
          </a:r>
          <a:endParaRPr lang="en-US" sz="1400" kern="1200" dirty="0"/>
        </a:p>
      </dsp:txBody>
      <dsp:txXfrm>
        <a:off x="2538364" y="2023277"/>
        <a:ext cx="1967348" cy="670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06:45:26.3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0 120 24575,'32'-34'0,"-23"22"0,1 2 0,0-1 0,0 1 0,1 1 0,13-9 0,-21 16 0,1 0 0,0 0 0,0 0 0,0 1 0,0-1 0,0 1 0,0 0 0,0 0 0,0 1 0,0-1 0,0 1 0,1 0 0,-1 0 0,0 0 0,0 1 0,0-1 0,0 1 0,1 0 0,-1 0 0,0 1 0,-1-1 0,5 3 0,-5-2 0,-1-1 0,1 1 0,-1 0 0,0 1 0,0-1 0,0 0 0,0 1 0,0-1 0,0 1 0,-1-1 0,1 1 0,-1 0 0,0 0 0,0 0 0,0 0 0,0-1 0,0 1 0,-1 1 0,1-1 0,-1 0 0,0 5 0,1 10 0,-1 0 0,-4 25 0,3-38 0,1-1 0,0-1 0,0 1 0,-1-1 0,1 1 0,-1-1 0,0 1 0,0-1 0,0 0 0,-1 1 0,1-1 0,-1 0 0,0 0 0,0 0 0,0 0 0,0-1 0,0 1 0,0 0 0,-1-1 0,1 1 0,-1-1 0,0 0 0,0 0 0,0 0 0,0 0 0,0-1 0,0 1 0,0-1 0,-1 0 0,1 0 0,-1 0 0,1 0 0,0-1 0,-1 1 0,1-1 0,-1 0 0,0 0 0,1 0 0,-1 0 0,1-1 0,0 1 0,-1-1 0,1 0 0,-4-1 0,3 1 0,1 0 0,-1 0 0,1 0 0,-1-1 0,1 1 0,0-1 0,-1 0 0,1 0 0,0 0 0,0 0 0,1 0 0,-1-1 0,0 1 0,1-1 0,-3-3 0,3 2 0,0-1 0,0 1 0,0-1 0,1 1 0,0-1 0,0 0 0,0 0 0,0 1 0,1-1 0,0 0 0,0-5 0,0 5 0,1 0 0,0 1 0,-1-1 0,2 0 0,-1 1 0,0-1 0,1 1 0,0 0 0,3-6 0,-5 9 0,1-1 0,0 1 0,0-1 0,0 1 0,0-1 0,0 1 0,0 0 0,1 0 0,-1-1 0,0 1 0,0 0 0,1 0 0,-1 0 0,1 0 0,-1 1 0,1-1 0,-1 0 0,1 1 0,0-1 0,-1 1 0,1-1 0,0 1 0,-1 0 0,1 0 0,0 0 0,0 0 0,-1 0 0,4 0 0,-4 1 0,1-1 0,-1 1 0,0 0 0,1 0 0,-1 0 0,0 0 0,1 0 0,-1 0 0,0 0 0,0 0 0,0 0 0,0 0 0,0 1 0,0-1 0,0 0 0,-1 1 0,1-1 0,0 1 0,-1-1 0,1 1 0,-1-1 0,0 1 0,1-1 0,-1 1 0,0-1 0,0 1 0,0 0 0,0-1 0,0 1 0,-1 2 0,1 1 0,-1 1 0,1-1 0,-1 0 0,-1 0 0,1 0 0,-1 0 0,0-1 0,-3 7 0,4-8 0,-1-1 0,0 0 0,1 1 0,-1-1 0,0 0 0,0 0 0,-1-1 0,1 1 0,0 0 0,0-1 0,-1 1 0,1-1 0,-1 0 0,-3 2 0,5-3 0,0 0 0,0 0 0,0 0 0,1 0 0,-1 1 0,0-1 0,0-1 0,0 1 0,1 0 0,-1 0 0,0 0 0,0 0 0,1 0 0,-1-1 0,0 1 0,0 0 0,1-1 0,-1 1 0,0-1 0,0 0 0,0 0 0,0 0 0,0 0 0,0-1 0,0 1 0,0 0 0,1-1 0,-1 1 0,0-1 0,1 1 0,0-1 0,-1 1 0,1-1 0,0 1 0,-1-3 0,2-7 0,1 0 0,0 0 0,0 1 0,1-1 0,1 1 0,0-1 0,0 1 0,1 1 0,7-13 0,-12 22 0,0-1 0,0 1 0,0 0 0,0 0 0,0-1 0,1 1 0,-1 0 0,0 0 0,0-1 0,0 1 0,0 0 0,0 0 0,1-1 0,-1 1 0,0 0 0,0 0 0,0 0 0,1-1 0,-1 1 0,0 0 0,0 0 0,1 0 0,-1 0 0,0 0 0,0-1 0,1 1 0,-1 0 0,0 0 0,1 0 0,-1 0 0,0 0 0,0 0 0,1 0 0,-1 0 0,0 0 0,1 0 0,-1 0 0,0 0 0,1 0 0,4 13 0,-1 24 0,-3-32 0,16 97 0,-17-100 0,0 0 0,1-1 0,-1 1 0,0-1 0,1 1 0,-1-1 0,1 1 0,0-1 0,-1 1 0,1-1 0,0 0 0,0 1 0,1 0 0,-2-2 0,0 1 0,1-1 0,-1 0 0,0 0 0,1 0 0,-1 0 0,0 1 0,1-1 0,-1 0 0,0 0 0,1 0 0,-1 0 0,0 0 0,1 0 0,-1 0 0,0 0 0,1 0 0,-1 0 0,1 0 0,-1 0 0,0 0 0,1-1 0,-1 1 0,0 0 0,1 0 0,-1 0 0,0 0 0,1-1 0,-1 1 0,0 0 0,0 0 0,1-1 0,1-1 0,0 0 0,0-1 0,-1 1 0,1 0 0,-1-1 0,0 1 0,1-1 0,-1 0 0,0 1 0,-1-1 0,1 0 0,0-4 0,0 5 0,4-63 0,-5 61 0,1 0 0,-1 0 0,-1 0 0,1 1 0,0-1 0,-1 0 0,0 0 0,0 1 0,0-1 0,0 1 0,-1-1 0,0 1 0,1-1 0,-4-3 0,4 6 0,1 1 0,-1-1 0,0 1 0,1-1 0,-1 1 0,0 0 0,0 0 0,1-1 0,-1 1 0,0 0 0,0 0 0,1 0 0,-1 0 0,0 0 0,0-1 0,1 2 0,-1-1 0,0 0 0,0 0 0,0 0 0,1 0 0,-1 0 0,0 1 0,0-1 0,1 0 0,-1 1 0,0-1 0,1 0 0,-1 1 0,0-1 0,1 1 0,-1-1 0,1 1 0,-1-1 0,1 1 0,-1 0 0,1-1 0,-1 1 0,1 0 0,-1-1 0,1 1 0,0 0 0,0-1 0,-1 2 0,-14 34 0,15-32 0,-1-1 0,1 1 0,0-1 0,1 0 0,-1 1 0,1-1 0,-1 1 0,1-1 0,0 0 0,3 6 0,-4-9 0,0 1 0,0 0 0,1 0 0,-1-1 0,0 1 0,1 0 0,-1 0 0,1-1 0,-1 1 0,1 0 0,-1-1 0,1 1 0,-1-1 0,1 1 0,0-1 0,-1 1 0,1-1 0,0 1 0,-1-1 0,1 0 0,0 1 0,0-1 0,-1 0 0,1 0 0,0 1 0,0-1 0,0 0 0,-1 0 0,1 0 0,0 0 0,0 0 0,0 0 0,-1 0 0,1 0 0,0-1 0,0 1 0,0 0 0,-1 0 0,1-1 0,0 1 0,0 0 0,-1-1 0,1 1 0,0-1 0,-1 1 0,1-1 0,0 1 0,-1-1 0,1 1 0,0-2 0,1 0 0,0-1 0,-1 1 0,1-1 0,-1 0 0,1 1 0,-1-1 0,0 0 0,0 0 0,0 0 0,0 0 0,-1 0 0,1 0 0,-1 0 0,1 0 0,-1-1 0,0 1 0,-1 0 0,0-4 0,1 3 0,0 1 0,0-1 0,0 1 0,0-1 0,0 1 0,1-1 0,-1 1 0,1 0 0,0-1 0,0 1 0,0-1 0,3-3 0,-4 7 0,1 0 0,-1 0 0,0 1 0,1-1 0,-1 0 0,1 0 0,-1 1 0,0-1 0,1 0 0,-1 1 0,0-1 0,1 0 0,-1 1 0,0-1 0,0 1 0,1-1 0,-1 0 0,0 1 0,0-1 0,0 1 0,0-1 0,0 1 0,1-1 0,-1 1 0,0-1 0,0 1 0,0-1 0,0 1 0,0-1 0,0 1 0,-1-1 0,1 1 0,3 21 0,-2-16 0,-2-1 0,1 1 0,-1 0 0,1 0 0,-2-1 0,1 1 0,-4 9 0,5-13 0,-1-1 0,1 0 0,-1 1 0,0-1 0,1 1 0,-1-1 0,0 0 0,0 0 0,0 1 0,0-1 0,0 0 0,0 0 0,0 0 0,-1 0 0,1 0 0,0 0 0,0-1 0,-1 1 0,1 0 0,-1-1 0,1 1 0,0-1 0,-1 1 0,1-1 0,-1 1 0,1-1 0,-1 0 0,0 0 0,1 0 0,-1 0 0,1 0 0,-1 0 0,-2-1 0,1-1 0,1 1 0,0-1 0,0 0 0,0 0 0,-1 0 0,2 0 0,-1-1 0,0 1 0,0 0 0,1-1 0,-1 1 0,1-1 0,-1-3 0,0 2 0,0 1 0,1-1 0,-1 1 0,-1 0 0,1 0 0,0 0 0,-1 0 0,1 0 0,-5-2 0,7 4 0,-1 1 0,1 0 0,-1 0 0,0-1 0,1 1 0,-1 0 0,1 0 0,-1 0 0,0 0 0,1 0 0,-1 0 0,0 0 0,1 0 0,-1 0 0,0 0 0,1 0 0,-1 0 0,0 0 0,1 1 0,-1-1 0,0 0 0,0 1 0,-1 1 0,0-1 0,0 1 0,0 0 0,0 0 0,0 0 0,0 0 0,1 0 0,-3 5 0,2-6 0,1 1 0,-1 0 0,1 0 0,0 0 0,0 0 0,0 0 0,0 0 0,0 1 0,0-1 0,1 0 0,-1 0 0,1 1 0,-1-1 0,1 0 0,0 1 0,0-1 0,0 0 0,0 1 0,1-1 0,-1 0 0,1 1 0,-1-1 0,1 0 0,0 0 0,0 0 0,0 1 0,0-1 0,0 0 0,0 0 0,0 0 0,1-1 0,-1 1 0,1 0 0,0 0 0,2 1 0,-1-1 0,0 0 0,0-1 0,1 1 0,-1-1 0,0 0 0,1 0 0,-1 0 0,1 0 0,-1-1 0,1 1 0,-1-1 0,1 0 0,-1 0 0,1 0 0,-1-1 0,1 1 0,-1-1 0,1 0 0,-1 0 0,0 0 0,1 0 0,-1-1 0,4-2 0,-3 2 0,0 0 0,-1-1 0,1 1 0,-1-1 0,0 0 0,0 0 0,0 0 0,0-1 0,0 1 0,-1-1 0,1 1 0,-1-1 0,0 0 0,0 0 0,0 0 0,1-5 0,-2 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06:49:44.248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 1 24575,'13'0'0,"2"0"0,0 0 0,1 1 0,21 4 0,-31-3 0,-1-1 0,1 1 0,0 1 0,-1-1 0,0 1 0,1 0 0,-1 0 0,0 1 0,-1-1 0,1 1 0,-1 0 0,5 5 0,-4-3 0,0-1 0,-1 1 0,0 0 0,0 0 0,0 1 0,-1-1 0,0 1 0,0 0 0,0 0 0,-1 0 0,2 11 0,-3-15 0,-1 1 0,0-1 0,0 0 0,0 1 0,0-1 0,-1 0 0,1 1 0,-1-1 0,0 0 0,0 0 0,0 0 0,0 1 0,-1-1 0,1 0 0,-1-1 0,1 1 0,-1 0 0,0 0 0,-1-1 0,1 1 0,0-1 0,-1 0 0,1 1 0,-1-1 0,1 0 0,-1-1 0,-5 4 0,1-2 0,0 0 0,1-1 0,-1 0 0,-1 0 0,1 0 0,0-1 0,-10 1 0,15-1 0,-1-1 0,1 0 0,0 0 0,0 0 0,-1 0 0,1 0 0,0 0 0,0-1 0,0 1 0,0-1 0,-1 1 0,1-1 0,0 0 0,0 0 0,0 0 0,0 0 0,1 0 0,-1-1 0,0 1 0,0 0 0,1-1 0,-1 1 0,1-1 0,-1 0 0,1 1 0,0-1 0,-2-3 0,2 4 0,1 0 0,0 0 0,-1 0 0,1 0 0,0 0 0,0 0 0,0 0 0,0 0 0,0 0 0,0 0 0,0 0 0,0 1 0,0-1 0,0 0 0,0 0 0,1 0 0,-1 0 0,0 0 0,1 0 0,-1 0 0,1 0 0,-1 1 0,1-1 0,-1 0 0,1 0 0,-1 1 0,1-1 0,0 0 0,0 1 0,-1-1 0,1 0 0,0 1 0,0-1 0,1 0 0,0 0 0,0 1 0,0-1 0,0 0 0,0 1 0,0-1 0,0 1 0,0-1 0,1 1 0,-1 0 0,0 0 0,0 0 0,0 0 0,0 1 0,3-1 0,-2 4 0,-10 0 0,-13-1 0,17-3 0,1 1 0,-1-2 0,0 1 0,0 0 0,1-1 0,-1 1 0,0-1 0,1 0 0,-1 0 0,0 0 0,1 0 0,-1 0 0,1-1 0,0 1 0,-1-1 0,1 1 0,0-1 0,0 0 0,0 0 0,0 0 0,0 0 0,1 0 0,-1 0 0,1-1 0,-1 1 0,1-1 0,0 1 0,0-1 0,0 1 0,0-1 0,-1-5 0,0-5 0,0 0 0,1-1 0,1 0 0,0 1 0,2-16 0,-1 21 0,-1 8 0,0 0 0,0 0 0,0 1 0,0-1 0,0 0 0,0 0 0,0 0 0,0 0 0,0 0 0,0 1 0,0-1 0,1 0 0,-1 0 0,0 0 0,0 0 0,0 0 0,0 0 0,0 0 0,0 0 0,1 1 0,-1-1 0,0 0 0,0 0 0,0 0 0,0 0 0,0 0 0,1 0 0,-1 0 0,0 0 0,0 0 0,0 0 0,0 0 0,0 0 0,1 0 0,-1 0 0,0 0 0,0 0 0,0 0 0,0 0 0,1 0 0,-1 0 0,0 0 0,0-1 0,0 1 0,0 0 0,0 0 0,0 0 0,1 0 0,-1 0 0,0 0 0,0 0 0,0 0 0,0-1 0,0 1 0,0 0 0,0 0 0,0 0 0,1-1 0,10 20 0,-7-11 0,77 90 0,-80-97 0,0 0 0,-1 0 0,1-1 0,-1 1 0,1 0 0,-1 0 0,1 0 0,-1 0 0,0-1 0,1 1 0,-1 0 0,0 0 0,0 0 0,0 0 0,0 0 0,0 0 0,0 0 0,0 0 0,0 0 0,0 0 0,0 0 0,0-1 0,-1 3 0,-5-2 0,-1-13 0,5 7 0,0-1 0,1 1 0,0-1 0,0 1 0,0-1 0,1 0 0,0 1 0,0-1 0,0 0 0,2-7 0,-2 10 0,1 0 0,0 1 0,-1-1 0,1 1 0,0-1 0,1 1 0,-1-1 0,0 1 0,1 0 0,-1 0 0,1 0 0,-1 0 0,1 0 0,0 0 0,0 0 0,0 0 0,0 0 0,0 1 0,1 0 0,-1-1 0,0 1 0,1 0 0,-1 0 0,4-1 0,-5 2 0,0-1 0,1 1 0,-1 0 0,1 0 0,-1-1 0,1 1 0,-1 0 0,0 1 0,1-1 0,-1 0 0,1 0 0,-1 1 0,0-1 0,1 0 0,-1 1 0,0-1 0,1 1 0,-1 0 0,0 0 0,0-1 0,0 1 0,2 1 0,-1 1 0,1-1 0,-1 1 0,0 0 0,0 0 0,-1 0 0,1 0 0,0 0 0,-1 0 0,2 5 0,-1-3 0,-1 1 0,1-1 0,-1 1 0,-1 0 0,1-1 0,-1 1 0,1 0 0,-2 0 0,1-1 0,-1 1 0,-1 7 0,1-11 0,0 0 0,-1 0 0,1 0 0,-1 0 0,1 0 0,-1 0 0,0 0 0,0 0 0,0 0 0,0-1 0,0 1 0,0-1 0,0 0 0,0 0 0,-1 1 0,1-1 0,0 0 0,-1-1 0,1 1 0,-1 0 0,1-1 0,-1 0 0,1 1 0,-1-1 0,0 0 0,1 0 0,-1 0 0,-4-2 0,4 2 0,0 0 0,0-1 0,0 1 0,1-1 0,-1 0 0,0 0 0,0 0 0,1 0 0,-1 0 0,1-1 0,-1 1 0,1-1 0,0 0 0,-1 0 0,1 1 0,0-2 0,0 1 0,0 0 0,1 0 0,-1 0 0,0-1 0,1 1 0,0-1 0,-1 1 0,0-5 0,1 3 0,0 1 0,1-1 0,-1 1 0,1-1 0,0 1 0,0-1 0,0 0 0,1 1 0,-1-1 0,1 1 0,0-1 0,0 1 0,2-5 0,-2 6 0,0 1 0,0 0 0,0 0 0,0 0 0,0 0 0,0 0 0,0 0 0,0 1 0,0-1 0,0 0 0,1 0 0,-1 1 0,0-1 0,0 1 0,1-1 0,-1 1 0,0 0 0,1-1 0,-1 1 0,1 0 0,-1 0 0,0 0 0,1 0 0,-1 0 0,1 0 0,-1 0 0,0 1 0,1-1 0,-1 1 0,0-1 0,1 1 0,-1-1 0,0 1 0,1-1 0,-1 1 0,2 2 0,1-1 0,-1 0 0,0 0 0,1 0 0,-1 1 0,0-1 0,0 1 0,0 0 0,-1 0 0,1 0 0,-1 0 0,1 0 0,-1 1 0,0-1 0,0 1 0,1 4 0,-2-6 0,-1-1 0,0 1 0,1-1 0,-1 1 0,0-1 0,0 1 0,0 0 0,0-1 0,0 1 0,-1-1 0,1 1 0,0 0 0,-1-1 0,1 1 0,-1-1 0,1 1 0,-1-1 0,0 1 0,0-1 0,1 0 0,-1 1 0,0-1 0,0 0 0,-1 0 0,1 0 0,0 0 0,0 0 0,0 0 0,-1 0 0,1 0 0,0 0 0,-1 0 0,1-1 0,-1 1 0,1-1 0,-1 1 0,1-1 0,-1 1 0,0-1 0,-1 0 0,0 1 0,0 0 0,0 0 0,0 0 0,0-1 0,0 0 0,0 1 0,0-1 0,0 0 0,0 0 0,0-1 0,0 1 0,0-1 0,0 1 0,0-1 0,0 0 0,0 0 0,0 0 0,0-1 0,1 1 0,-1-1 0,-3-2 0,4 1 0,-1 1 0,1-1 0,0 0 0,1 0 0,-1 0 0,0 0 0,1 0 0,0 0 0,0-1 0,0 1 0,0 0 0,0-1 0,0 1 0,1-1 0,0 1 0,0 0 0,0-1 0,1-6 0,-1 8 0,0 0 0,0 0 0,0 0 0,1 0 0,-1 0 0,0 1 0,1-1 0,0 0 0,-1 0 0,1 0 0,0 1 0,0-1 0,0 0 0,0 1 0,0-1 0,0 1 0,1-1 0,-1 1 0,0 0 0,1 0 0,-1-1 0,1 1 0,0 0 0,-1 0 0,1 0 0,0 1 0,-1-1 0,1 0 0,0 1 0,0-1 0,0 1 0,0-1 0,0 1 0,-1 0 0,1 0 0,0 0 0,0 0 0,0 0 0,0 0 0,0 0 0,0 1 0,0-1 0,-1 1 0,1 0 0,0-1 0,0 1 0,-1 0 0,1 0 0,0 0 0,-1 0 0,1 0 0,-1 0 0,1 1 0,-1-1 0,0 0 0,1 1 0,-1-1 0,0 1 0,0-1 0,0 1 0,0 0 0,0-1 0,-1 1 0,1 0 0,0 0 0,-1 0 0,1 3 0,0-1 0,-1 0 0,0 0 0,0 0 0,0 0 0,-1-1 0,1 1 0,-1 0 0,0 0 0,0 0 0,0 0 0,-1 0 0,1-1 0,-1 1 0,-2 3 0,3-4 0,-1-1 0,1 1 0,-1-1 0,0 0 0,1 1 0,-1-1 0,0 0 0,-1 0 0,1-1 0,0 1 0,0 0 0,-1-1 0,1 1 0,-1-1 0,1 0 0,-1 1 0,0-1 0,0-1 0,1 1 0,-6 1 0,6-3 0,0 1 0,0-1 0,0 1 0,0-1 0,0 0 0,0 0 0,1 0 0,-1 0 0,0 0 0,0 0 0,1 0 0,-1-1 0,1 1 0,-1-1 0,1 1 0,-1-1 0,1 1 0,0-1 0,0 0 0,0 0 0,0 1 0,0-1 0,0 0 0,-1-3 0,-15-51 0,15 45 0,0-1 0,1 1 0,0-22 0,1 30 0,0 0 0,0 1 0,1-1 0,-1 1 0,1-1 0,0 0 0,0 1 0,0 0 0,0-1 0,2-3 0,-2 5 0,0 0 0,-1 1 0,1-1 0,0 0 0,0 0 0,0 1 0,0-1 0,-1 1 0,1-1 0,0 1 0,0-1 0,0 1 0,0 0 0,0-1 0,0 1 0,1 0 0,-1 0 0,0-1 0,0 1 0,0 0 0,0 0 0,0 0 0,0 1 0,0-1 0,0 0 0,2 1 0,3 1 0,0 1 0,-1 0 0,1 0 0,0 0 0,-1 1 0,0 0 0,0 0 0,0 0 0,5 6 0,13 9 0,47 50 0,-48-58 0,-20-10 0,0 0 0,0-1 0,0 1 0,0 0 0,0 0 0,0 0 0,0 0 0,-1 1 0,1-1 0,0 1 0,-1-1 0,3 2 0,-5-2 0,1-1 0,0 1 0,0-1 0,0 1 0,-1-1 0,1 1 0,0-1 0,0 1 0,-1-1 0,1 1 0,0-1 0,-1 1 0,1-1 0,-1 0 0,1 1 0,0-1 0,-1 0 0,1 1 0,-1-1 0,1 0 0,-1 0 0,1 1 0,-1-1 0,1 0 0,-1 0 0,1 0 0,-1 0 0,0 0 0,1 0 0,-1 0 0,1 0 0,-1 0 0,1 0 0,-1 0 0,1 0 0,-1 0 0,-24 2 0,1-1 0,12 1 0,0-2 0,0 1 0,0-2 0,-1 1 0,1-2 0,-20-4 0,30 5-54,0-1-1,0 1 0,0-1 1,0 1-1,0-1 1,0 0-1,1 0 0,-1 1 1,1-1-1,-1-1 1,1 1-1,0 0 0,0 0 1,0 0-1,0-1 0,0 1 1,0 0-1,0-1 1,1 1-1,-1-1 0,1 1 1,0-1-1,0 1 1,0-5-1,0-11-6771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1C41568D-692F-9C81-ED61-05F5C47EA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4dda1946d_4_2701:notes">
            <a:extLst>
              <a:ext uri="{FF2B5EF4-FFF2-40B4-BE49-F238E27FC236}">
                <a16:creationId xmlns:a16="http://schemas.microsoft.com/office/drawing/2014/main" id="{9CCF222B-4E2A-9C50-DFA4-6D53A36568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4dda1946d_4_2701:notes">
            <a:extLst>
              <a:ext uri="{FF2B5EF4-FFF2-40B4-BE49-F238E27FC236}">
                <a16:creationId xmlns:a16="http://schemas.microsoft.com/office/drawing/2014/main" id="{3B059247-4211-46CF-F574-951E63884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50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>
          <a:extLst>
            <a:ext uri="{FF2B5EF4-FFF2-40B4-BE49-F238E27FC236}">
              <a16:creationId xmlns:a16="http://schemas.microsoft.com/office/drawing/2014/main" id="{1AC94C67-7384-E141-0E6B-5CA40C034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4dda1946d_4_2701:notes">
            <a:extLst>
              <a:ext uri="{FF2B5EF4-FFF2-40B4-BE49-F238E27FC236}">
                <a16:creationId xmlns:a16="http://schemas.microsoft.com/office/drawing/2014/main" id="{E2B37D6F-BAA6-E1D1-7A03-332DFC0C92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4dda1946d_4_2701:notes">
            <a:extLst>
              <a:ext uri="{FF2B5EF4-FFF2-40B4-BE49-F238E27FC236}">
                <a16:creationId xmlns:a16="http://schemas.microsoft.com/office/drawing/2014/main" id="{4184EB15-3BD9-95AE-DC27-5D056EEFE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328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2801100" cy="40647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8" name="Google Shape;138;p15"/>
          <p:cNvSpPr>
            <a:spLocks noGrp="1"/>
          </p:cNvSpPr>
          <p:nvPr>
            <p:ph type="pic" idx="3"/>
          </p:nvPr>
        </p:nvSpPr>
        <p:spPr>
          <a:xfrm>
            <a:off x="3595575" y="539500"/>
            <a:ext cx="2191200" cy="2328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39" name="Google Shape;139;p15"/>
          <p:cNvSpPr>
            <a:spLocks noGrp="1"/>
          </p:cNvSpPr>
          <p:nvPr>
            <p:ph type="pic" idx="4"/>
          </p:nvPr>
        </p:nvSpPr>
        <p:spPr>
          <a:xfrm>
            <a:off x="3595575" y="2953775"/>
            <a:ext cx="4835100" cy="16503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5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45" name="Google Shape;1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8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2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3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4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5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6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7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8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9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3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14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15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>
            <a:spLocks noGrp="1"/>
          </p:cNvSpPr>
          <p:nvPr>
            <p:ph type="title" hasCustomPrompt="1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 idx="2" hasCustomPrompt="1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3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 idx="4" hasCustomPrompt="1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5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08" name="Google Shape;20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oogle Shape;210;p2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11" name="Google Shape;21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2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28" name="Google Shape;2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2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34" name="Google Shape;23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t="128" b="35496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4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243" name="Google Shape;2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5"/>
          <p:cNvGrpSpPr/>
          <p:nvPr/>
        </p:nvGrpSpPr>
        <p:grpSpPr>
          <a:xfrm rot="10800000" flipH="1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50" name="Google Shape;25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6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7"/>
          <p:cNvSpPr>
            <a:spLocks noGrp="1"/>
          </p:cNvSpPr>
          <p:nvPr>
            <p:ph type="pic" idx="2"/>
          </p:nvPr>
        </p:nvSpPr>
        <p:spPr>
          <a:xfrm>
            <a:off x="713225" y="539550"/>
            <a:ext cx="3072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67" name="Google Shape;267;p27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269" name="Google Shape;269;p2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70" name="Google Shape;270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2" name="Google Shape;272;p2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73" name="Google Shape;273;p2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27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276" name="Google Shape;276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" name="Google Shape;3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svgsilh.com/image/1910474.html" TargetMode="Externa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jpg"/><Relationship Id="rId5" Type="http://schemas.openxmlformats.org/officeDocument/2006/relationships/image" Target="../media/image39.png"/><Relationship Id="rId4" Type="http://schemas.openxmlformats.org/officeDocument/2006/relationships/customXml" Target="../ink/ink1.xml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pxhere.com/fr/photo/917245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hyperlink" Target="https://www.flickr.com/photos/thinkgizmo/36802620122" TargetMode="External"/><Relationship Id="rId1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2.jpg"/><Relationship Id="rId17" Type="http://schemas.openxmlformats.org/officeDocument/2006/relationships/hyperlink" Target="https://about.gitlab.com/solutions/aws/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r.wikipedia.org/wiki/TensorFlow" TargetMode="External"/><Relationship Id="rId11" Type="http://schemas.openxmlformats.org/officeDocument/2006/relationships/hyperlink" Target="https://www.pexels.com/photo/google-maps-location-map-maps-2386132/" TargetMode="External"/><Relationship Id="rId5" Type="http://schemas.openxmlformats.org/officeDocument/2006/relationships/image" Target="../media/image18.png"/><Relationship Id="rId15" Type="http://schemas.openxmlformats.org/officeDocument/2006/relationships/hyperlink" Target="https://pixabay.com/en/google-maps-navigation-gps-maps-1797882/" TargetMode="External"/><Relationship Id="rId10" Type="http://schemas.openxmlformats.org/officeDocument/2006/relationships/image" Target="../media/image21.jpeg"/><Relationship Id="rId19" Type="http://schemas.openxmlformats.org/officeDocument/2006/relationships/hyperlink" Target="https://idolstarastronomer.com/google-cloud-platform.html" TargetMode="External"/><Relationship Id="rId4" Type="http://schemas.openxmlformats.org/officeDocument/2006/relationships/hyperlink" Target="https://codewith.mu/es/tutorials/1.1/" TargetMode="External"/><Relationship Id="rId9" Type="http://schemas.openxmlformats.org/officeDocument/2006/relationships/hyperlink" Target="https://docs.flutter.dev/release/release-notes/release-notes-2.10.0" TargetMode="External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info.orcid.org/im-a-member-now-what-custom-integrations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18" Type="http://schemas.openxmlformats.org/officeDocument/2006/relationships/diagramData" Target="../diagrams/data3.xml"/><Relationship Id="rId26" Type="http://schemas.openxmlformats.org/officeDocument/2006/relationships/diagramColors" Target="../diagrams/colors4.xml"/><Relationship Id="rId3" Type="http://schemas.openxmlformats.org/officeDocument/2006/relationships/image" Target="../media/image27.jpg"/><Relationship Id="rId21" Type="http://schemas.openxmlformats.org/officeDocument/2006/relationships/diagramColors" Target="../diagrams/colors3.xml"/><Relationship Id="rId7" Type="http://schemas.openxmlformats.org/officeDocument/2006/relationships/image" Target="../media/image8.png"/><Relationship Id="rId12" Type="http://schemas.microsoft.com/office/2007/relationships/diagramDrawing" Target="../diagrams/drawing1.xml"/><Relationship Id="rId17" Type="http://schemas.microsoft.com/office/2007/relationships/diagramDrawing" Target="../diagrams/drawing2.xml"/><Relationship Id="rId25" Type="http://schemas.openxmlformats.org/officeDocument/2006/relationships/diagramQuickStyle" Target="../diagrams/quickStyle4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2.xml"/><Relationship Id="rId20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iabac.org/blog/exploring-real-world-applications-of-machine-learning-in-data-science" TargetMode="External"/><Relationship Id="rId11" Type="http://schemas.openxmlformats.org/officeDocument/2006/relationships/diagramColors" Target="../diagrams/colors1.xml"/><Relationship Id="rId24" Type="http://schemas.openxmlformats.org/officeDocument/2006/relationships/diagramLayout" Target="../diagrams/layout4.xml"/><Relationship Id="rId5" Type="http://schemas.openxmlformats.org/officeDocument/2006/relationships/image" Target="../media/image28.jpg"/><Relationship Id="rId15" Type="http://schemas.openxmlformats.org/officeDocument/2006/relationships/diagramQuickStyle" Target="../diagrams/quickStyle2.xml"/><Relationship Id="rId23" Type="http://schemas.openxmlformats.org/officeDocument/2006/relationships/diagramData" Target="../diagrams/data4.xml"/><Relationship Id="rId10" Type="http://schemas.openxmlformats.org/officeDocument/2006/relationships/diagramQuickStyle" Target="../diagrams/quickStyle1.xml"/><Relationship Id="rId19" Type="http://schemas.openxmlformats.org/officeDocument/2006/relationships/diagramLayout" Target="../diagrams/layout3.xml"/><Relationship Id="rId4" Type="http://schemas.openxmlformats.org/officeDocument/2006/relationships/hyperlink" Target="https://www.piqsels.com/sv/public-domain-photo-jrrmn" TargetMode="External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2.xml"/><Relationship Id="rId22" Type="http://schemas.microsoft.com/office/2007/relationships/diagramDrawing" Target="../diagrams/drawing3.xml"/><Relationship Id="rId27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lickr.com/photos/22816815@N08/4476177332/" TargetMode="External"/><Relationship Id="rId5" Type="http://schemas.openxmlformats.org/officeDocument/2006/relationships/image" Target="../media/image30.jpg"/><Relationship Id="rId4" Type="http://schemas.openxmlformats.org/officeDocument/2006/relationships/hyperlink" Target="https://pxhere.com/en/photo/5060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ixabay.com/en/essence-fuel-pump-1293076/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www.pexels.com/photo/time-watch-clock-hours-9352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allaboutlean.com/point-of-use-provider-calculations/pou-route-optimiz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7;p33">
            <a:extLst>
              <a:ext uri="{FF2B5EF4-FFF2-40B4-BE49-F238E27FC236}">
                <a16:creationId xmlns:a16="http://schemas.microsoft.com/office/drawing/2014/main" id="{ECA5C88B-EC0B-4A7F-0996-BDD95D0E0BF9}"/>
              </a:ext>
            </a:extLst>
          </p:cNvPr>
          <p:cNvSpPr txBox="1">
            <a:spLocks noGrp="1"/>
          </p:cNvSpPr>
          <p:nvPr/>
        </p:nvSpPr>
        <p:spPr>
          <a:xfrm>
            <a:off x="1358902" y="890461"/>
            <a:ext cx="7199400" cy="79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4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800" dirty="0">
                <a:solidFill>
                  <a:srgbClr val="0B66BC"/>
                </a:solidFill>
                <a:latin typeface="Times New Roman"/>
              </a:rPr>
              <a:t>MAHENDRA ENGINEERING COLLEGE</a:t>
            </a:r>
            <a:br>
              <a:rPr lang="en-US" sz="2800" b="0" dirty="0">
                <a:latin typeface="Times New Roman"/>
              </a:rPr>
            </a:br>
            <a:r>
              <a:rPr lang="en-US" sz="1800" b="0" dirty="0">
                <a:latin typeface="Times New Roman"/>
              </a:rPr>
              <a:t>(Autonomous)</a:t>
            </a:r>
            <a:endParaRPr lang="en-US" sz="1800" dirty="0"/>
          </a:p>
        </p:txBody>
      </p:sp>
      <p:sp>
        <p:nvSpPr>
          <p:cNvPr id="7" name="Google Shape;308;p33">
            <a:extLst>
              <a:ext uri="{FF2B5EF4-FFF2-40B4-BE49-F238E27FC236}">
                <a16:creationId xmlns:a16="http://schemas.microsoft.com/office/drawing/2014/main" id="{0C4322F2-62CB-BC6A-27D5-D9238EA81210}"/>
              </a:ext>
            </a:extLst>
          </p:cNvPr>
          <p:cNvSpPr txBox="1">
            <a:spLocks noGrp="1"/>
          </p:cNvSpPr>
          <p:nvPr/>
        </p:nvSpPr>
        <p:spPr>
          <a:xfrm>
            <a:off x="848831" y="2285735"/>
            <a:ext cx="7709471" cy="206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Name of the College :</a:t>
            </a:r>
            <a:r>
              <a:rPr lang="en" sz="1800" dirty="0">
                <a:solidFill>
                  <a:srgbClr val="0B66BC"/>
                </a:solidFill>
                <a:latin typeface="Times New Roman"/>
              </a:rPr>
              <a:t> </a:t>
            </a:r>
            <a:r>
              <a:rPr lang="en" sz="1800" b="1" dirty="0">
                <a:solidFill>
                  <a:schemeClr val="tx2">
                    <a:lumMod val="10000"/>
                  </a:schemeClr>
                </a:solidFill>
                <a:latin typeface="Times New Roman"/>
              </a:rPr>
              <a:t>Mahendra 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Times New Roman"/>
              </a:rPr>
              <a:t>Institute of  technology </a:t>
            </a:r>
            <a:endParaRPr lang="en" sz="1800" b="1" dirty="0">
              <a:solidFill>
                <a:schemeClr val="tx2">
                  <a:lumMod val="10000"/>
                </a:schemeClr>
              </a:solidFill>
              <a:latin typeface="Times New Roman"/>
            </a:endParaRPr>
          </a:p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Name of the Team :</a:t>
            </a:r>
            <a:r>
              <a:rPr lang="en" sz="1800" b="1" dirty="0">
                <a:solidFill>
                  <a:schemeClr val="tx2">
                    <a:lumMod val="10000"/>
                  </a:schemeClr>
                </a:solidFill>
                <a:latin typeface="Times New Roman"/>
              </a:rPr>
              <a:t>FURIOUZ CODE</a:t>
            </a:r>
            <a:endParaRPr lang="en" sz="1800" dirty="0">
              <a:solidFill>
                <a:schemeClr val="tx2">
                  <a:lumMod val="10000"/>
                </a:schemeClr>
              </a:solidFill>
              <a:latin typeface="Times New Roman"/>
            </a:endParaRPr>
          </a:p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Name of the Team Leader </a:t>
            </a:r>
            <a:r>
              <a:rPr lang="en" sz="1800" b="1" dirty="0">
                <a:solidFill>
                  <a:schemeClr val="tx2">
                    <a:lumMod val="10000"/>
                  </a:schemeClr>
                </a:solidFill>
                <a:latin typeface="Times New Roman"/>
              </a:rPr>
              <a:t>:</a:t>
            </a:r>
            <a:r>
              <a:rPr lang="en" sz="1800" dirty="0">
                <a:solidFill>
                  <a:schemeClr val="tx2">
                    <a:lumMod val="10000"/>
                  </a:schemeClr>
                </a:solidFill>
                <a:latin typeface="Times New Roman"/>
              </a:rPr>
              <a:t> 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Times New Roman"/>
              </a:rPr>
              <a:t>IMRAN.S.S </a:t>
            </a:r>
            <a:endParaRPr lang="en" sz="1800" dirty="0">
              <a:solidFill>
                <a:schemeClr val="tx2">
                  <a:lumMod val="10000"/>
                </a:schemeClr>
              </a:solidFill>
              <a:latin typeface="Times New Roman"/>
            </a:endParaRPr>
          </a:p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Name of the Department :</a:t>
            </a:r>
            <a:r>
              <a:rPr lang="en" sz="1800" dirty="0">
                <a:solidFill>
                  <a:srgbClr val="0B66BC"/>
                </a:solidFill>
                <a:latin typeface="Times New Roman"/>
              </a:rPr>
              <a:t> </a:t>
            </a:r>
            <a:r>
              <a:rPr lang="en" sz="1800" b="1" dirty="0">
                <a:solidFill>
                  <a:schemeClr val="tx2">
                    <a:lumMod val="10000"/>
                  </a:schemeClr>
                </a:solidFill>
                <a:latin typeface="Times New Roman"/>
                <a:cs typeface="Times New Roman"/>
              </a:rPr>
              <a:t>CSE</a:t>
            </a:r>
          </a:p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Problem Statement :</a:t>
            </a:r>
            <a:r>
              <a:rPr lang="en" sz="1800" dirty="0">
                <a:solidFill>
                  <a:srgbClr val="0B66BC"/>
                </a:solidFill>
                <a:latin typeface="Times New Roman"/>
              </a:rPr>
              <a:t> </a:t>
            </a:r>
            <a:r>
              <a:rPr lang="en" sz="1800" b="1" dirty="0">
                <a:solidFill>
                  <a:schemeClr val="tx2">
                    <a:lumMod val="10000"/>
                  </a:schemeClr>
                </a:solidFill>
                <a:latin typeface="Times New Roman"/>
              </a:rPr>
              <a:t>AI-POWERED TRAFFIC </a:t>
            </a:r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Times New Roman"/>
              </a:rPr>
              <a:t>MANAGEMENT  SYSTEM</a:t>
            </a:r>
            <a:endParaRPr lang="en" sz="1800" b="1" dirty="0">
              <a:solidFill>
                <a:schemeClr val="tx2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 marL="0" indent="0" algn="l"/>
            <a:r>
              <a:rPr lang="en" sz="1800" b="1" dirty="0">
                <a:solidFill>
                  <a:srgbClr val="0B66BC"/>
                </a:solidFill>
                <a:latin typeface="Times New Roman"/>
              </a:rPr>
              <a:t>Date :</a:t>
            </a:r>
            <a:r>
              <a:rPr lang="en" sz="1800" dirty="0">
                <a:latin typeface="Times New Roman"/>
              </a:rPr>
              <a:t> DD/MM/YYYY</a:t>
            </a:r>
          </a:p>
        </p:txBody>
      </p:sp>
      <p:pic>
        <p:nvPicPr>
          <p:cNvPr id="8" name="Picture 7" descr="A logo with a globe and text&#10;&#10;AI-generated content may be incorrect.">
            <a:extLst>
              <a:ext uri="{FF2B5EF4-FFF2-40B4-BE49-F238E27FC236}">
                <a16:creationId xmlns:a16="http://schemas.microsoft.com/office/drawing/2014/main" id="{BA85CC92-D7EB-982D-7711-A3E6A5F0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9" y="890200"/>
            <a:ext cx="871441" cy="791697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BA01D6BB-B064-970E-F9EA-394D28091AEC}"/>
              </a:ext>
            </a:extLst>
          </p:cNvPr>
          <p:cNvSpPr txBox="1"/>
          <p:nvPr/>
        </p:nvSpPr>
        <p:spPr>
          <a:xfrm>
            <a:off x="1359835" y="1684152"/>
            <a:ext cx="7199149" cy="60158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rgbClr val="0B66BC"/>
                </a:solidFill>
                <a:latin typeface="Times New Roman"/>
              </a:rPr>
              <a:t>CATCH ‘25 – Hackathon</a:t>
            </a:r>
          </a:p>
        </p:txBody>
      </p:sp>
      <p:pic>
        <p:nvPicPr>
          <p:cNvPr id="2" name="Google Shape;161;p15">
            <a:extLst>
              <a:ext uri="{FF2B5EF4-FFF2-40B4-BE49-F238E27FC236}">
                <a16:creationId xmlns:a16="http://schemas.microsoft.com/office/drawing/2014/main" id="{31C2EB6B-F1E4-A5D8-B686-0F026CFC43F8}"/>
              </a:ext>
            </a:extLst>
          </p:cNvPr>
          <p:cNvPicPr preferRelativeResize="0"/>
          <p:nvPr/>
        </p:nvPicPr>
        <p:blipFill>
          <a:blip r:embed="rId4"/>
          <a:srcRect t="909" b="909"/>
          <a:stretch/>
        </p:blipFill>
        <p:spPr>
          <a:xfrm>
            <a:off x="7526346" y="0"/>
            <a:ext cx="1187458" cy="100584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rson working on laptop afterhours">
            <a:extLst>
              <a:ext uri="{FF2B5EF4-FFF2-40B4-BE49-F238E27FC236}">
                <a16:creationId xmlns:a16="http://schemas.microsoft.com/office/drawing/2014/main" id="{DEFE2499-F596-F567-68B7-67CEC2D7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319" y="2114312"/>
            <a:ext cx="2055680" cy="2111542"/>
          </a:xfrm>
          <a:prstGeom prst="rect">
            <a:avLst/>
          </a:prstGeom>
        </p:spPr>
      </p:pic>
      <p:sp>
        <p:nvSpPr>
          <p:cNvPr id="12" name="Google Shape;313;p34">
            <a:extLst>
              <a:ext uri="{FF2B5EF4-FFF2-40B4-BE49-F238E27FC236}">
                <a16:creationId xmlns:a16="http://schemas.microsoft.com/office/drawing/2014/main" id="{7595B305-113C-B1FA-A6F5-1DDD7EB6E652}"/>
              </a:ext>
            </a:extLst>
          </p:cNvPr>
          <p:cNvSpPr txBox="1">
            <a:spLocks/>
          </p:cNvSpPr>
          <p:nvPr/>
        </p:nvSpPr>
        <p:spPr>
          <a:xfrm>
            <a:off x="1249046" y="390498"/>
            <a:ext cx="6727167" cy="77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dirty="0">
                <a:solidFill>
                  <a:srgbClr val="0B66BC"/>
                </a:solidFill>
                <a:latin typeface="Times New Roman"/>
                <a:cs typeface="Times New Roman"/>
              </a:rPr>
              <a:t>CONCLUSION AND 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F2832-02FC-2A26-1BA5-AF2BA7B20CAC}"/>
              </a:ext>
            </a:extLst>
          </p:cNvPr>
          <p:cNvSpPr txBox="1"/>
          <p:nvPr/>
        </p:nvSpPr>
        <p:spPr>
          <a:xfrm>
            <a:off x="575045" y="1329482"/>
            <a:ext cx="8125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conclusion by our app we will </a:t>
            </a:r>
            <a:r>
              <a:rPr lang="en-US" dirty="0" err="1"/>
              <a:t>desing</a:t>
            </a:r>
            <a:r>
              <a:rPr lang="en-US" dirty="0"/>
              <a:t> in the ai concept it will useful to guide people to drive in road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0248E-3853-F36C-85FB-610A7EFF94DE}"/>
              </a:ext>
            </a:extLst>
          </p:cNvPr>
          <p:cNvSpPr txBox="1"/>
          <p:nvPr/>
        </p:nvSpPr>
        <p:spPr>
          <a:xfrm>
            <a:off x="2419768" y="1692755"/>
            <a:ext cx="45720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dirty="0">
                <a:solidFill>
                  <a:srgbClr val="0B66BC"/>
                </a:solidFill>
                <a:latin typeface="Times New Roman"/>
                <a:cs typeface="Times New Roman"/>
              </a:rPr>
              <a:t>     FUTURE WORK</a:t>
            </a:r>
          </a:p>
          <a:p>
            <a:r>
              <a:rPr lang="en-US" sz="2000" dirty="0"/>
              <a:t>🔹 Smart Route Optimization is an AI-powered solution to enhance traffic flow </a:t>
            </a:r>
          </a:p>
          <a:p>
            <a:r>
              <a:rPr lang="en-US" sz="2000" dirty="0"/>
              <a:t>🔹 Future Scope: Integration with EV charging stations, Blockchain for secure data, Voice-enabled AI Assistant</a:t>
            </a:r>
          </a:p>
          <a:p>
            <a:endParaRPr lang="en-IN" sz="1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46BBD26-66AC-DD15-2932-4A3B5558A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1063256" y="1591092"/>
            <a:ext cx="4624604" cy="25045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3B1BB4-04DA-405D-9049-E4B64BDA27F5}"/>
              </a:ext>
            </a:extLst>
          </p:cNvPr>
          <p:cNvSpPr txBox="1"/>
          <p:nvPr/>
        </p:nvSpPr>
        <p:spPr>
          <a:xfrm>
            <a:off x="1356360" y="411480"/>
            <a:ext cx="6158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DEMONSTRATION SAMPLE INPUT</a:t>
            </a:r>
            <a:endParaRPr lang="en-IN" sz="28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07BC5-DDCD-B718-A2AF-B9CA0EE53F1D}"/>
              </a:ext>
            </a:extLst>
          </p:cNvPr>
          <p:cNvSpPr txBox="1"/>
          <p:nvPr/>
        </p:nvSpPr>
        <p:spPr>
          <a:xfrm>
            <a:off x="456113" y="861060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BEFORE:</a:t>
            </a:r>
            <a:endParaRPr lang="en-IN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FD9CF0-8612-457F-228F-E9744815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384280"/>
            <a:ext cx="2272216" cy="28956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F433FB-501B-BD8C-8522-EC757823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60" y="1384280"/>
            <a:ext cx="1834999" cy="28956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5747E3-53FB-C3F8-1546-455463AA1EA5}"/>
              </a:ext>
            </a:extLst>
          </p:cNvPr>
          <p:cNvSpPr txBox="1"/>
          <p:nvPr/>
        </p:nvSpPr>
        <p:spPr>
          <a:xfrm>
            <a:off x="716281" y="4375517"/>
            <a:ext cx="4884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 using google maps we will add a specification to identify the traffic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CDB72-A387-D228-4637-48EB3CF09040}"/>
              </a:ext>
            </a:extLst>
          </p:cNvPr>
          <p:cNvSpPr txBox="1"/>
          <p:nvPr/>
        </p:nvSpPr>
        <p:spPr>
          <a:xfrm>
            <a:off x="5478780" y="897880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AFTER:</a:t>
            </a:r>
            <a:endParaRPr lang="en-IN" sz="28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4EF0CD-EC9B-BBA1-2BB0-B19891701387}"/>
              </a:ext>
            </a:extLst>
          </p:cNvPr>
          <p:cNvCxnSpPr/>
          <p:nvPr/>
        </p:nvCxnSpPr>
        <p:spPr>
          <a:xfrm flipV="1">
            <a:off x="3671350" y="2310063"/>
            <a:ext cx="1265035" cy="646268"/>
          </a:xfrm>
          <a:prstGeom prst="straightConnector1">
            <a:avLst/>
          </a:prstGeom>
          <a:ln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92AB53D-3F8A-7D7F-AE92-529BD86E76FC}"/>
                  </a:ext>
                </a:extLst>
              </p14:cNvPr>
              <p14:cNvContentPartPr/>
              <p14:nvPr/>
            </p14:nvContentPartPr>
            <p14:xfrm>
              <a:off x="4956875" y="2253107"/>
              <a:ext cx="84600" cy="86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92AB53D-3F8A-7D7F-AE92-529BD86E76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0755" y="2246987"/>
                <a:ext cx="96840" cy="99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40D151E-25DC-6A67-A3B4-C7E7948F9C59}"/>
              </a:ext>
            </a:extLst>
          </p:cNvPr>
          <p:cNvSpPr txBox="1"/>
          <p:nvPr/>
        </p:nvSpPr>
        <p:spPr>
          <a:xfrm>
            <a:off x="4656189" y="2019488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Busy area</a:t>
            </a:r>
            <a:endParaRPr lang="en-IN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C1EE79-FF83-319A-95EF-B045F1FA0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750" y="1515992"/>
            <a:ext cx="1627734" cy="11391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459102-36D7-0ABA-4C03-CCB1032C0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779" y="1418571"/>
            <a:ext cx="1627734" cy="13932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C6B6B8-1285-47D9-187A-11857DF67D8E}"/>
              </a:ext>
            </a:extLst>
          </p:cNvPr>
          <p:cNvCxnSpPr/>
          <p:nvPr/>
        </p:nvCxnSpPr>
        <p:spPr>
          <a:xfrm flipH="1">
            <a:off x="7439179" y="2165513"/>
            <a:ext cx="851381" cy="790818"/>
          </a:xfrm>
          <a:prstGeom prst="straightConnector1">
            <a:avLst/>
          </a:prstGeom>
          <a:ln>
            <a:solidFill>
              <a:schemeClr val="accent3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24E32FB-246D-5B30-FFE6-96EEBB46D3B2}"/>
                  </a:ext>
                </a:extLst>
              </p14:cNvPr>
              <p14:cNvContentPartPr/>
              <p14:nvPr/>
            </p14:nvContentPartPr>
            <p14:xfrm>
              <a:off x="7359180" y="3024780"/>
              <a:ext cx="87120" cy="85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24E32FB-246D-5B30-FFE6-96EEBB46D3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53060" y="3018660"/>
                <a:ext cx="99360" cy="979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DB72708-BAB9-EFD0-17DE-8CEF3150414D}"/>
              </a:ext>
            </a:extLst>
          </p:cNvPr>
          <p:cNvSpPr txBox="1"/>
          <p:nvPr/>
        </p:nvSpPr>
        <p:spPr>
          <a:xfrm>
            <a:off x="6893994" y="3037705"/>
            <a:ext cx="1071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is we</a:t>
            </a:r>
            <a:endParaRPr lang="en-IN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3180C-E093-FD4B-34C3-BA959CDF4C49}"/>
              </a:ext>
            </a:extLst>
          </p:cNvPr>
          <p:cNvSpPr txBox="1"/>
          <p:nvPr/>
        </p:nvSpPr>
        <p:spPr>
          <a:xfrm>
            <a:off x="5306376" y="3365495"/>
            <a:ext cx="4014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By using the website we found a smart route  to avoid traffic.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092334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421E45A-9CDC-1BC8-CA88-B4D72731CABF}"/>
              </a:ext>
            </a:extLst>
          </p:cNvPr>
          <p:cNvSpPr txBox="1"/>
          <p:nvPr/>
        </p:nvSpPr>
        <p:spPr>
          <a:xfrm>
            <a:off x="1549676" y="2016614"/>
            <a:ext cx="604839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>
                <a:solidFill>
                  <a:srgbClr val="0B66BC"/>
                </a:solidFill>
                <a:latin typeface="Times New Roman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FC0656B3-5BD5-1F47-46F7-88D83AA1D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3AF71F-89E2-33C2-0342-C62AE954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465" y="1126212"/>
            <a:ext cx="952500" cy="10372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65FBBB-7712-938D-E847-DBBA335CFDB5}"/>
              </a:ext>
            </a:extLst>
          </p:cNvPr>
          <p:cNvSpPr>
            <a:spLocks noGrp="1"/>
          </p:cNvSpPr>
          <p:nvPr/>
        </p:nvSpPr>
        <p:spPr>
          <a:xfrm>
            <a:off x="2082206" y="397575"/>
            <a:ext cx="49795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dirty="0">
                <a:solidFill>
                  <a:srgbClr val="0B66BC"/>
                </a:solidFill>
                <a:latin typeface="Times New Roman"/>
              </a:rPr>
              <a:t>CREW DETAILS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253D7D-B217-E122-45F6-A94540F9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774145"/>
              </p:ext>
            </p:extLst>
          </p:nvPr>
        </p:nvGraphicFramePr>
        <p:xfrm>
          <a:off x="93963" y="2398854"/>
          <a:ext cx="8956074" cy="2529937"/>
        </p:xfrm>
        <a:graphic>
          <a:graphicData uri="http://schemas.openxmlformats.org/drawingml/2006/table">
            <a:tbl>
              <a:tblPr bandRow="1">
                <a:tableStyleId>{D3C4408B-DB6A-4BE4-B706-57E35D0E8FFD}</a:tableStyleId>
              </a:tblPr>
              <a:tblGrid>
                <a:gridCol w="2631483">
                  <a:extLst>
                    <a:ext uri="{9D8B030D-6E8A-4147-A177-3AD203B41FA5}">
                      <a16:colId xmlns:a16="http://schemas.microsoft.com/office/drawing/2014/main" val="465308331"/>
                    </a:ext>
                  </a:extLst>
                </a:gridCol>
                <a:gridCol w="785952">
                  <a:extLst>
                    <a:ext uri="{9D8B030D-6E8A-4147-A177-3AD203B41FA5}">
                      <a16:colId xmlns:a16="http://schemas.microsoft.com/office/drawing/2014/main" val="3307750178"/>
                    </a:ext>
                  </a:extLst>
                </a:gridCol>
                <a:gridCol w="1843792">
                  <a:extLst>
                    <a:ext uri="{9D8B030D-6E8A-4147-A177-3AD203B41FA5}">
                      <a16:colId xmlns:a16="http://schemas.microsoft.com/office/drawing/2014/main" val="398425740"/>
                    </a:ext>
                  </a:extLst>
                </a:gridCol>
                <a:gridCol w="2116946">
                  <a:extLst>
                    <a:ext uri="{9D8B030D-6E8A-4147-A177-3AD203B41FA5}">
                      <a16:colId xmlns:a16="http://schemas.microsoft.com/office/drawing/2014/main" val="638533581"/>
                    </a:ext>
                  </a:extLst>
                </a:gridCol>
                <a:gridCol w="1577901">
                  <a:extLst>
                    <a:ext uri="{9D8B030D-6E8A-4147-A177-3AD203B41FA5}">
                      <a16:colId xmlns:a16="http://schemas.microsoft.com/office/drawing/2014/main" val="1942742084"/>
                    </a:ext>
                  </a:extLst>
                </a:gridCol>
              </a:tblGrid>
              <a:tr h="24538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NAME OF THE STUDENT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YEAR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DEPARTMENT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DESIGNATION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E MAIL ID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55349"/>
                  </a:ext>
                </a:extLst>
              </a:tr>
              <a:tr h="41138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IMRAN.S.S 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dirty="0">
                          <a:effectLst/>
                          <a:latin typeface="Times New Roman"/>
                        </a:rPr>
                        <a:t>CSE</a:t>
                      </a: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TEAM LEADER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Imranss1309@gmail.com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058503"/>
                  </a:ext>
                </a:extLst>
              </a:tr>
              <a:tr h="41138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KISHORE KUMAR.V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effectLst/>
                          <a:latin typeface="Times New Roman"/>
                        </a:rPr>
                        <a:t>II</a:t>
                      </a: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dirty="0">
                          <a:effectLst/>
                          <a:latin typeface="Times New Roman"/>
                        </a:rPr>
                        <a:t>CSE</a:t>
                      </a: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CODER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Kishorekumarv25@gmail.com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245147"/>
                  </a:ext>
                </a:extLst>
              </a:tr>
              <a:tr h="24538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KALIDASH.M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dirty="0">
                          <a:effectLst/>
                          <a:latin typeface="Times New Roman"/>
                        </a:rPr>
                        <a:t>CSE</a:t>
                      </a: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SUB LEADER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dirty="0">
                          <a:effectLst/>
                          <a:latin typeface="Times New Roman"/>
                        </a:rPr>
                        <a:t>kalidhas00004@gmail.com</a:t>
                      </a: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2562412"/>
                  </a:ext>
                </a:extLst>
              </a:tr>
              <a:tr h="41138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LOGESHWARAN.M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dirty="0">
                          <a:effectLst/>
                          <a:latin typeface="Times New Roman"/>
                        </a:rPr>
                        <a:t>CSE</a:t>
                      </a: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CODER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logeshm15112005@gmail.com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219035"/>
                  </a:ext>
                </a:extLst>
              </a:tr>
              <a:tr h="338683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650"/>
                        </a:lnSpc>
                      </a:pPr>
                      <a:r>
                        <a:rPr lang="en-US" sz="14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KATHIRAVAN.E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II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dirty="0">
                          <a:effectLst/>
                          <a:latin typeface="Times New Roman"/>
                        </a:rPr>
                        <a:t>CSE </a:t>
                      </a: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TEAM MEMBER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n-US" sz="1200" dirty="0">
                          <a:solidFill>
                            <a:srgbClr val="202A41"/>
                          </a:solidFill>
                          <a:effectLst/>
                          <a:latin typeface="Times New Roman"/>
                        </a:rPr>
                        <a:t>kathiravankathiravan2305@gmail.com</a:t>
                      </a:r>
                      <a:endParaRPr lang="en-US" dirty="0">
                        <a:effectLst/>
                        <a:latin typeface="Times New Roman"/>
                      </a:endParaRPr>
                    </a:p>
                  </a:txBody>
                  <a:tcPr marL="45691" marR="45691" marT="45691" marB="45691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7306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0CF9E04-698D-F1B0-321F-83B80BE17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508" y="1126213"/>
            <a:ext cx="957568" cy="1037268"/>
          </a:xfrm>
          <a:prstGeom prst="rect">
            <a:avLst/>
          </a:prstGeom>
          <a:solidFill>
            <a:schemeClr val="tx2">
              <a:lumMod val="10000"/>
            </a:schemeClr>
          </a:solidFill>
          <a:ln w="19050">
            <a:solidFill>
              <a:schemeClr val="accent3">
                <a:lumMod val="1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056891-A7F1-4E15-3670-767B292F5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679" y="1142163"/>
            <a:ext cx="772454" cy="1021318"/>
          </a:xfrm>
          <a:prstGeom prst="rect">
            <a:avLst/>
          </a:prstGeom>
          <a:ln w="19050">
            <a:solidFill>
              <a:schemeClr val="accent3">
                <a:lumMod val="10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4037DC-EBC8-68D3-2780-EF86B5795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019" y="1142163"/>
            <a:ext cx="840775" cy="1021318"/>
          </a:xfrm>
          <a:prstGeom prst="rect">
            <a:avLst/>
          </a:prstGeom>
          <a:ln w="19050">
            <a:solidFill>
              <a:schemeClr val="accent3">
                <a:lumMod val="10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2999472-13CA-35F6-7ADA-5F72D7EF3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78" y="1126212"/>
            <a:ext cx="766642" cy="1058819"/>
          </a:xfrm>
          <a:prstGeom prst="rect">
            <a:avLst/>
          </a:prstGeom>
          <a:ln w="19050">
            <a:solidFill>
              <a:schemeClr val="accent3">
                <a:lumMod val="1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567A434-E166-C871-E65B-27E066207CDD}"/>
              </a:ext>
            </a:extLst>
          </p:cNvPr>
          <p:cNvSpPr txBox="1"/>
          <p:nvPr/>
        </p:nvSpPr>
        <p:spPr>
          <a:xfrm>
            <a:off x="290460" y="2158854"/>
            <a:ext cx="1543050" cy="29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ts val="1650"/>
              </a:lnSpc>
            </a:pPr>
            <a:r>
              <a:rPr lang="en-US" sz="1400" dirty="0">
                <a:solidFill>
                  <a:srgbClr val="202A41"/>
                </a:solidFill>
                <a:effectLst/>
                <a:latin typeface="Times New Roman"/>
              </a:rPr>
              <a:t>IMRAN.S.S </a:t>
            </a:r>
            <a:endParaRPr lang="en-US" dirty="0">
              <a:effectLst/>
              <a:latin typeface="Times New Roman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122FA2-0662-F944-D26E-1F79AF2E4FA5}"/>
              </a:ext>
            </a:extLst>
          </p:cNvPr>
          <p:cNvSpPr txBox="1"/>
          <p:nvPr/>
        </p:nvSpPr>
        <p:spPr>
          <a:xfrm>
            <a:off x="5656521" y="2150935"/>
            <a:ext cx="1969770" cy="29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ts val="1650"/>
              </a:lnSpc>
            </a:pPr>
            <a:r>
              <a:rPr lang="en-US" sz="1400" dirty="0">
                <a:solidFill>
                  <a:srgbClr val="202A41"/>
                </a:solidFill>
                <a:effectLst/>
                <a:latin typeface="Times New Roman"/>
              </a:rPr>
              <a:t>KISHORE KUMAR.V</a:t>
            </a:r>
            <a:endParaRPr lang="en-US" dirty="0">
              <a:effectLst/>
              <a:latin typeface="Times New Roman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ED4D75-F085-C142-2BD7-AE2902E4473E}"/>
              </a:ext>
            </a:extLst>
          </p:cNvPr>
          <p:cNvSpPr txBox="1"/>
          <p:nvPr/>
        </p:nvSpPr>
        <p:spPr>
          <a:xfrm>
            <a:off x="2045249" y="2150934"/>
            <a:ext cx="1649730" cy="29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ts val="1650"/>
              </a:lnSpc>
            </a:pPr>
            <a:r>
              <a:rPr lang="en-US" sz="1400" dirty="0">
                <a:solidFill>
                  <a:srgbClr val="202A41"/>
                </a:solidFill>
                <a:effectLst/>
                <a:latin typeface="Times New Roman"/>
              </a:rPr>
              <a:t>KALIDASH.M</a:t>
            </a:r>
            <a:endParaRPr lang="en-US" dirty="0">
              <a:effectLst/>
              <a:latin typeface="Times New Roman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CF4BB7-8C46-B199-C39C-78923BED67A8}"/>
              </a:ext>
            </a:extLst>
          </p:cNvPr>
          <p:cNvSpPr txBox="1"/>
          <p:nvPr/>
        </p:nvSpPr>
        <p:spPr>
          <a:xfrm>
            <a:off x="3755836" y="2158854"/>
            <a:ext cx="1848297" cy="29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ts val="1650"/>
              </a:lnSpc>
            </a:pPr>
            <a:r>
              <a:rPr lang="en-US" sz="1400" dirty="0">
                <a:solidFill>
                  <a:srgbClr val="202A41"/>
                </a:solidFill>
                <a:effectLst/>
                <a:latin typeface="Times New Roman"/>
              </a:rPr>
              <a:t>LOGESHWARAN.M</a:t>
            </a:r>
            <a:endParaRPr lang="en-US" dirty="0">
              <a:effectLst/>
              <a:latin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B15FEB-B2CD-AC64-9AEA-FA060030AD80}"/>
              </a:ext>
            </a:extLst>
          </p:cNvPr>
          <p:cNvSpPr txBox="1"/>
          <p:nvPr/>
        </p:nvSpPr>
        <p:spPr>
          <a:xfrm>
            <a:off x="7650750" y="2150934"/>
            <a:ext cx="1540265" cy="29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ts val="1650"/>
              </a:lnSpc>
            </a:pPr>
            <a:r>
              <a:rPr lang="en-US" sz="1400" dirty="0">
                <a:solidFill>
                  <a:srgbClr val="202A41"/>
                </a:solidFill>
                <a:effectLst/>
                <a:latin typeface="Times New Roman"/>
              </a:rPr>
              <a:t>KATHIRAVAN.E</a:t>
            </a:r>
            <a:endParaRPr lang="en-US" dirty="0">
              <a:effectLst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56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>
          <a:extLst>
            <a:ext uri="{FF2B5EF4-FFF2-40B4-BE49-F238E27FC236}">
              <a16:creationId xmlns:a16="http://schemas.microsoft.com/office/drawing/2014/main" id="{FEADA780-4BB5-C1ED-B086-0BB0675D5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7371E-1BFE-7884-575A-45547AEAC2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313;p34">
            <a:extLst>
              <a:ext uri="{FF2B5EF4-FFF2-40B4-BE49-F238E27FC236}">
                <a16:creationId xmlns:a16="http://schemas.microsoft.com/office/drawing/2014/main" id="{4B7F0DBA-1D4A-42BF-0EA7-7C87DBDFB83D}"/>
              </a:ext>
            </a:extLst>
          </p:cNvPr>
          <p:cNvSpPr txBox="1">
            <a:spLocks/>
          </p:cNvSpPr>
          <p:nvPr/>
        </p:nvSpPr>
        <p:spPr>
          <a:xfrm>
            <a:off x="1489964" y="817735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dirty="0">
                <a:solidFill>
                  <a:schemeClr val="tx2">
                    <a:lumMod val="10000"/>
                  </a:schemeClr>
                </a:solidFill>
                <a:latin typeface="Times New Roman"/>
              </a:rPr>
              <a:t>ABSTRACT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F6ECE868-8956-FACC-6243-D536E76DF10E}"/>
              </a:ext>
            </a:extLst>
          </p:cNvPr>
          <p:cNvSpPr txBox="1"/>
          <p:nvPr/>
        </p:nvSpPr>
        <p:spPr>
          <a:xfrm>
            <a:off x="902590" y="1104085"/>
            <a:ext cx="7668830" cy="268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sz="2000" dirty="0">
              <a:solidFill>
                <a:schemeClr val="tx2"/>
              </a:solidFill>
              <a:highlight>
                <a:srgbClr val="008080"/>
              </a:highlight>
              <a:latin typeface="Times New Roman"/>
              <a:ea typeface="Poppins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6C979-803C-E452-38E6-AF9152569E6B}"/>
              </a:ext>
            </a:extLst>
          </p:cNvPr>
          <p:cNvSpPr/>
          <p:nvPr/>
        </p:nvSpPr>
        <p:spPr>
          <a:xfrm>
            <a:off x="572580" y="1560576"/>
            <a:ext cx="7998840" cy="2229557"/>
          </a:xfrm>
          <a:prstGeom prst="rect">
            <a:avLst/>
          </a:prstGeom>
          <a:ln w="5715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Smart Route Optimization uses AI-powered real-time traffic navigation to reduce congestion, optimize travel, and improve efficiency.</a:t>
            </a:r>
          </a:p>
        </p:txBody>
      </p:sp>
    </p:spTree>
    <p:extLst>
      <p:ext uri="{BB962C8B-B14F-4D97-AF65-F5344CB8AC3E}">
        <p14:creationId xmlns:p14="http://schemas.microsoft.com/office/powerpoint/2010/main" val="24550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3;p34">
            <a:extLst>
              <a:ext uri="{FF2B5EF4-FFF2-40B4-BE49-F238E27FC236}">
                <a16:creationId xmlns:a16="http://schemas.microsoft.com/office/drawing/2014/main" id="{AA8F61E2-97DA-CAC9-5010-C44D97DB9ECD}"/>
              </a:ext>
            </a:extLst>
          </p:cNvPr>
          <p:cNvSpPr txBox="1">
            <a:spLocks/>
          </p:cNvSpPr>
          <p:nvPr/>
        </p:nvSpPr>
        <p:spPr>
          <a:xfrm>
            <a:off x="3142227" y="318077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>
                <a:solidFill>
                  <a:srgbClr val="0B66BC"/>
                </a:solidFill>
                <a:latin typeface="Times New Roman"/>
              </a:rPr>
              <a:t>MODULE LIST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6271C5-D715-52D7-A0FE-9271B2DA7268}"/>
              </a:ext>
            </a:extLst>
          </p:cNvPr>
          <p:cNvSpPr/>
          <p:nvPr/>
        </p:nvSpPr>
        <p:spPr>
          <a:xfrm>
            <a:off x="2791326" y="990027"/>
            <a:ext cx="3636975" cy="35063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</a:t>
            </a:r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655040-309A-2BF3-9671-DB44A9F43D87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510123" y="1340662"/>
            <a:ext cx="99691" cy="454012"/>
          </a:xfrm>
          <a:prstGeom prst="straightConnector1">
            <a:avLst/>
          </a:prstGeom>
          <a:ln>
            <a:solidFill>
              <a:schemeClr val="accent3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EE56AF2-1A00-235E-E4B2-E4183255503B}"/>
              </a:ext>
            </a:extLst>
          </p:cNvPr>
          <p:cNvCxnSpPr>
            <a:cxnSpLocks/>
          </p:cNvCxnSpPr>
          <p:nvPr/>
        </p:nvCxnSpPr>
        <p:spPr>
          <a:xfrm>
            <a:off x="3979853" y="1794674"/>
            <a:ext cx="1041031" cy="53356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B3D222E-CD70-D969-1996-655B89333025}"/>
              </a:ext>
            </a:extLst>
          </p:cNvPr>
          <p:cNvSpPr/>
          <p:nvPr/>
        </p:nvSpPr>
        <p:spPr>
          <a:xfrm rot="5400000" flipH="1">
            <a:off x="5010335" y="2299083"/>
            <a:ext cx="45719" cy="9132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>
                  <a:lumMod val="10000"/>
                </a:schemeClr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0F5DBA2-2845-4BB5-42BE-B639174DC4AF}"/>
              </a:ext>
            </a:extLst>
          </p:cNvPr>
          <p:cNvCxnSpPr/>
          <p:nvPr/>
        </p:nvCxnSpPr>
        <p:spPr>
          <a:xfrm rot="10800000">
            <a:off x="1125812" y="1552530"/>
            <a:ext cx="2626321" cy="165005"/>
          </a:xfrm>
          <a:prstGeom prst="bentConnector3">
            <a:avLst/>
          </a:prstGeom>
          <a:ln>
            <a:solidFill>
              <a:schemeClr val="accent3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C277E8D-BEEB-DA6C-0940-F0264AA7A676}"/>
              </a:ext>
            </a:extLst>
          </p:cNvPr>
          <p:cNvSpPr/>
          <p:nvPr/>
        </p:nvSpPr>
        <p:spPr>
          <a:xfrm>
            <a:off x="2417589" y="1561154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9F677B-B0DC-D78D-A0DB-EC9CE089ED70}"/>
              </a:ext>
            </a:extLst>
          </p:cNvPr>
          <p:cNvSpPr/>
          <p:nvPr/>
        </p:nvSpPr>
        <p:spPr>
          <a:xfrm>
            <a:off x="3231337" y="2571751"/>
            <a:ext cx="3554473" cy="347450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</a:t>
            </a:r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1302E3-C279-905B-CB05-415990FBF32D}"/>
              </a:ext>
            </a:extLst>
          </p:cNvPr>
          <p:cNvCxnSpPr/>
          <p:nvPr/>
        </p:nvCxnSpPr>
        <p:spPr>
          <a:xfrm>
            <a:off x="4848447" y="2919201"/>
            <a:ext cx="0" cy="199683"/>
          </a:xfrm>
          <a:prstGeom prst="straightConnector1">
            <a:avLst/>
          </a:prstGeom>
          <a:ln>
            <a:solidFill>
              <a:schemeClr val="accent3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1DBA294-AA9D-752E-B169-6BD0B2453E4C}"/>
              </a:ext>
            </a:extLst>
          </p:cNvPr>
          <p:cNvCxnSpPr>
            <a:cxnSpLocks/>
          </p:cNvCxnSpPr>
          <p:nvPr/>
        </p:nvCxnSpPr>
        <p:spPr>
          <a:xfrm>
            <a:off x="4572000" y="3134143"/>
            <a:ext cx="2551815" cy="265014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D586C10-126D-6E76-B7BE-8C681116B71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9008" y="3130779"/>
            <a:ext cx="2926438" cy="147765"/>
          </a:xfrm>
          <a:prstGeom prst="bentConnector3">
            <a:avLst/>
          </a:prstGeom>
          <a:ln>
            <a:solidFill>
              <a:schemeClr val="accent3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DB7191E-F2C2-0BF2-7FD2-D76A2386A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3841" y="1123517"/>
            <a:ext cx="1337496" cy="858286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BFD7F-F834-5F14-4E85-93B63AD23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47398" y="1572559"/>
            <a:ext cx="627484" cy="673119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5D50BA6-6868-9918-6C46-C2EF8D972A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000632" y="1883748"/>
            <a:ext cx="2042752" cy="57270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69781DA-2E40-C87B-ADE5-4689CBE74000}"/>
              </a:ext>
            </a:extLst>
          </p:cNvPr>
          <p:cNvSpPr/>
          <p:nvPr/>
        </p:nvSpPr>
        <p:spPr>
          <a:xfrm rot="16200000">
            <a:off x="1511337" y="1523915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>
                  <a:lumMod val="10000"/>
                </a:schemeClr>
              </a:solidFill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A918ABF-D6B4-B15F-8647-BDF17CF598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35887" y="2084825"/>
            <a:ext cx="443108" cy="242495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BB9BE5F5-E61B-A4BF-5FB2-DFF325106325}"/>
              </a:ext>
            </a:extLst>
          </p:cNvPr>
          <p:cNvSpPr/>
          <p:nvPr/>
        </p:nvSpPr>
        <p:spPr>
          <a:xfrm rot="5400000">
            <a:off x="7400262" y="2074104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>
                  <a:lumMod val="10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E8AA6E4-D6E2-9429-2F0B-AC72B68694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467247" y="1502666"/>
            <a:ext cx="1467801" cy="106908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EF42CB0-3F25-C396-8D96-BC3F19EF7D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81246" y="2744375"/>
            <a:ext cx="1352043" cy="1014032"/>
          </a:xfrm>
          <a:prstGeom prst="rect">
            <a:avLst/>
          </a:prstGeom>
        </p:spPr>
      </p:pic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9BF4E209-5530-300E-08A8-AC04021D3B14}"/>
              </a:ext>
            </a:extLst>
          </p:cNvPr>
          <p:cNvSpPr/>
          <p:nvPr/>
        </p:nvSpPr>
        <p:spPr>
          <a:xfrm rot="16200000">
            <a:off x="1633289" y="3243791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>
                  <a:lumMod val="10000"/>
                </a:schemeClr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7CF06E7-B3C7-6434-01C8-35FEE72E0A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180300" y="2840937"/>
            <a:ext cx="1168042" cy="1142491"/>
          </a:xfrm>
          <a:prstGeom prst="rect">
            <a:avLst/>
          </a:prstGeom>
        </p:spPr>
      </p:pic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0B6C6EB-8865-1511-7EE3-3C17FEC08B21}"/>
              </a:ext>
            </a:extLst>
          </p:cNvPr>
          <p:cNvSpPr/>
          <p:nvPr/>
        </p:nvSpPr>
        <p:spPr>
          <a:xfrm rot="5400000">
            <a:off x="7134581" y="3366463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E254E8-0F73-179D-0AFE-BCCE9D9ADA49}"/>
              </a:ext>
            </a:extLst>
          </p:cNvPr>
          <p:cNvSpPr/>
          <p:nvPr/>
        </p:nvSpPr>
        <p:spPr>
          <a:xfrm>
            <a:off x="2896740" y="3635978"/>
            <a:ext cx="3554473" cy="347450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</a:t>
            </a:r>
            <a:endParaRPr lang="en-IN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A96010A-7257-41AD-4209-0753FE64E916}"/>
              </a:ext>
            </a:extLst>
          </p:cNvPr>
          <p:cNvCxnSpPr/>
          <p:nvPr/>
        </p:nvCxnSpPr>
        <p:spPr>
          <a:xfrm>
            <a:off x="4676103" y="3983428"/>
            <a:ext cx="0" cy="199683"/>
          </a:xfrm>
          <a:prstGeom prst="straightConnector1">
            <a:avLst/>
          </a:prstGeom>
          <a:ln>
            <a:solidFill>
              <a:schemeClr val="accent3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0B6554F6-E095-91B9-175B-CB4100E651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541998" y="4147938"/>
            <a:ext cx="1039774" cy="62230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54042DC-4827-35D1-D7E8-F745FC978B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867848" y="4015247"/>
            <a:ext cx="754996" cy="75499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71E182C-85C5-1EEA-358B-72BD7B730DFE}"/>
              </a:ext>
            </a:extLst>
          </p:cNvPr>
          <p:cNvSpPr txBox="1"/>
          <p:nvPr/>
        </p:nvSpPr>
        <p:spPr>
          <a:xfrm>
            <a:off x="4559968" y="4032621"/>
            <a:ext cx="1500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/</a:t>
            </a:r>
            <a:endParaRPr lang="en-IN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2" grpId="0" animBg="1"/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2EC88-B0ED-4A8C-DF90-775949381A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76" y="0"/>
            <a:ext cx="9137847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E373B-B403-8399-28A1-08D42859A2D2}"/>
              </a:ext>
            </a:extLst>
          </p:cNvPr>
          <p:cNvSpPr txBox="1"/>
          <p:nvPr/>
        </p:nvSpPr>
        <p:spPr>
          <a:xfrm>
            <a:off x="530764" y="98454"/>
            <a:ext cx="7899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4000" b="1" dirty="0">
                <a:solidFill>
                  <a:srgbClr val="0B66BC"/>
                </a:solidFill>
                <a:latin typeface="Times New Roman"/>
                <a:cs typeface="Times New Roman"/>
              </a:rPr>
              <a:t>REQUIREMENTS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4F63E-F1CD-A0C6-6BD2-DE3B111DEB16}"/>
              </a:ext>
            </a:extLst>
          </p:cNvPr>
          <p:cNvSpPr txBox="1"/>
          <p:nvPr/>
        </p:nvSpPr>
        <p:spPr>
          <a:xfrm>
            <a:off x="2078736" y="2473147"/>
            <a:ext cx="58094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1. Data Collection (GPS, IoT Sensors, Traffic Cameras) 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2. AI Model Processing (Machine Learning) 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3. Optimization (Real-time Dynamic Routing) 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4. Navigation Interface (Mobile/Web)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BA33FE-B0EC-E416-3AC4-A0DEB59CD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15788" y="1591091"/>
            <a:ext cx="3128211" cy="2423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40898-FF04-BDD6-A097-8B224325E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0837" y="1358729"/>
            <a:ext cx="3788873" cy="2525915"/>
          </a:xfrm>
          <a:prstGeom prst="rect">
            <a:avLst/>
          </a:prstGeom>
        </p:spPr>
      </p:pic>
      <p:sp>
        <p:nvSpPr>
          <p:cNvPr id="28" name="Google Shape;313;p34">
            <a:extLst>
              <a:ext uri="{FF2B5EF4-FFF2-40B4-BE49-F238E27FC236}">
                <a16:creationId xmlns:a16="http://schemas.microsoft.com/office/drawing/2014/main" id="{FAC89F0C-E6E0-17A8-F31B-06E61BBDA3EE}"/>
              </a:ext>
            </a:extLst>
          </p:cNvPr>
          <p:cNvSpPr txBox="1">
            <a:spLocks/>
          </p:cNvSpPr>
          <p:nvPr/>
        </p:nvSpPr>
        <p:spPr>
          <a:xfrm>
            <a:off x="1476366" y="287658"/>
            <a:ext cx="6164072" cy="117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dirty="0">
                <a:solidFill>
                  <a:srgbClr val="0B66BC"/>
                </a:solidFill>
                <a:latin typeface="Times New Roman"/>
                <a:cs typeface="Times New Roman"/>
              </a:rPr>
              <a:t>METHODOLIGIES OR ALGORITHMS FOCUSED</a:t>
            </a:r>
          </a:p>
        </p:txBody>
      </p:sp>
      <p:sp>
        <p:nvSpPr>
          <p:cNvPr id="29" name="Google Shape;315;p34">
            <a:extLst>
              <a:ext uri="{FF2B5EF4-FFF2-40B4-BE49-F238E27FC236}">
                <a16:creationId xmlns:a16="http://schemas.microsoft.com/office/drawing/2014/main" id="{AA227CC1-959F-F368-6A1B-46793D4FC743}"/>
              </a:ext>
            </a:extLst>
          </p:cNvPr>
          <p:cNvSpPr txBox="1"/>
          <p:nvPr/>
        </p:nvSpPr>
        <p:spPr>
          <a:xfrm>
            <a:off x="686383" y="1591092"/>
            <a:ext cx="7702447" cy="327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dirty="0">
              <a:solidFill>
                <a:schemeClr val="dk1"/>
              </a:solidFill>
              <a:latin typeface="Times New Roman"/>
              <a:ea typeface="Poppins"/>
              <a:cs typeface="Times New Roman"/>
            </a:endParaRPr>
          </a:p>
        </p:txBody>
      </p:sp>
      <p:pic>
        <p:nvPicPr>
          <p:cNvPr id="31" name="Google Shape;347;p37" descr="A black background with blue dots&#10;&#10;AI-generated content may be incorrect.">
            <a:extLst>
              <a:ext uri="{FF2B5EF4-FFF2-40B4-BE49-F238E27FC236}">
                <a16:creationId xmlns:a16="http://schemas.microsoft.com/office/drawing/2014/main" id="{4A836BE2-B004-FB95-C07C-BAFA2A66427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8308" t="-9615" r="12694" b="13462"/>
          <a:stretch/>
        </p:blipFill>
        <p:spPr>
          <a:xfrm rot="10800000">
            <a:off x="1571" y="3884644"/>
            <a:ext cx="669490" cy="12608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88D3E31-002A-2460-E755-9C286777C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326127"/>
              </p:ext>
            </p:extLst>
          </p:nvPr>
        </p:nvGraphicFramePr>
        <p:xfrm>
          <a:off x="671061" y="1340662"/>
          <a:ext cx="7960875" cy="3515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047E1D1-6680-BB34-E8DE-4877CACDDD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2474803"/>
              </p:ext>
            </p:extLst>
          </p:nvPr>
        </p:nvGraphicFramePr>
        <p:xfrm>
          <a:off x="5232018" y="962526"/>
          <a:ext cx="2387982" cy="364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AA5CF23-CCF4-343E-6CF4-595A3859EE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258792"/>
              </p:ext>
            </p:extLst>
          </p:nvPr>
        </p:nvGraphicFramePr>
        <p:xfrm>
          <a:off x="6888938" y="1237534"/>
          <a:ext cx="2103808" cy="3366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7C7872E-4118-4FE7-107C-E0649D060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3806663"/>
              </p:ext>
            </p:extLst>
          </p:nvPr>
        </p:nvGraphicFramePr>
        <p:xfrm>
          <a:off x="2145059" y="1465474"/>
          <a:ext cx="5474940" cy="313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C60CE9-9260-E335-83DE-5C659BC743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91386" y="-8737"/>
            <a:ext cx="4152613" cy="5152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DA28B-A998-C4B9-C5DF-70A064E48D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" y="-6735"/>
            <a:ext cx="4991385" cy="5150235"/>
          </a:xfrm>
          <a:prstGeom prst="rect">
            <a:avLst/>
          </a:prstGeom>
        </p:spPr>
      </p:pic>
      <p:sp>
        <p:nvSpPr>
          <p:cNvPr id="4" name="Google Shape;313;p34">
            <a:extLst>
              <a:ext uri="{FF2B5EF4-FFF2-40B4-BE49-F238E27FC236}">
                <a16:creationId xmlns:a16="http://schemas.microsoft.com/office/drawing/2014/main" id="{E4BC47C9-FE18-657A-4DE2-88C34C363F1D}"/>
              </a:ext>
            </a:extLst>
          </p:cNvPr>
          <p:cNvSpPr txBox="1">
            <a:spLocks/>
          </p:cNvSpPr>
          <p:nvPr/>
        </p:nvSpPr>
        <p:spPr>
          <a:xfrm>
            <a:off x="1618762" y="452736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" dirty="0">
                <a:solidFill>
                  <a:schemeClr val="accent3">
                    <a:lumMod val="10000"/>
                  </a:schemeClr>
                </a:solidFill>
                <a:latin typeface="Times New Roman"/>
                <a:cs typeface="Times New Roman"/>
              </a:rPr>
              <a:t>ANALYSIS OF THE PROJECT</a:t>
            </a:r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FBF8BCAB-6431-0D60-CFD0-C13F1A7F2DFD}"/>
              </a:ext>
            </a:extLst>
          </p:cNvPr>
          <p:cNvSpPr txBox="1"/>
          <p:nvPr/>
        </p:nvSpPr>
        <p:spPr>
          <a:xfrm>
            <a:off x="-918235" y="1728546"/>
            <a:ext cx="7668830" cy="333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>
                <a:solidFill>
                  <a:schemeClr val="dk1"/>
                </a:solidFill>
                <a:latin typeface="Times New Roman"/>
                <a:ea typeface="Poppins"/>
                <a:cs typeface="Times New Roman"/>
              </a:rPr>
              <a:t> </a:t>
            </a:r>
            <a:endParaRPr lang="en" dirty="0">
              <a:solidFill>
                <a:schemeClr val="dk1"/>
              </a:solidFill>
              <a:latin typeface="Times New Roman"/>
              <a:ea typeface="Poppins"/>
              <a:cs typeface="Poppi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3DCCB-81DE-3D1E-65F4-509DF570352B}"/>
              </a:ext>
            </a:extLst>
          </p:cNvPr>
          <p:cNvSpPr txBox="1"/>
          <p:nvPr/>
        </p:nvSpPr>
        <p:spPr>
          <a:xfrm>
            <a:off x="1618762" y="1973339"/>
            <a:ext cx="646176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• Traffic Density Prediction using AI 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• Real-time Routing Adjustments based on congestion 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• Performance Metrics: Travel time reduction, Fuel efficiency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DC64C4-3C85-183D-E9FD-882FEB16B6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40751" y="1515036"/>
            <a:ext cx="4426397" cy="2931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AB46A7-F84F-91D1-291B-55B5DF515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1815049"/>
            <a:ext cx="4171919" cy="2393425"/>
          </a:xfrm>
          <a:prstGeom prst="rect">
            <a:avLst/>
          </a:prstGeom>
        </p:spPr>
      </p:pic>
      <p:sp>
        <p:nvSpPr>
          <p:cNvPr id="6" name="Google Shape;313;p34">
            <a:extLst>
              <a:ext uri="{FF2B5EF4-FFF2-40B4-BE49-F238E27FC236}">
                <a16:creationId xmlns:a16="http://schemas.microsoft.com/office/drawing/2014/main" id="{602C5CD9-1C17-52A2-1BBB-229D73A3B91E}"/>
              </a:ext>
            </a:extLst>
          </p:cNvPr>
          <p:cNvSpPr txBox="1">
            <a:spLocks/>
          </p:cNvSpPr>
          <p:nvPr/>
        </p:nvSpPr>
        <p:spPr>
          <a:xfrm>
            <a:off x="1367944" y="379335"/>
            <a:ext cx="6164072" cy="78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endParaRPr lang="en" dirty="0">
              <a:solidFill>
                <a:srgbClr val="0B66BC"/>
              </a:solidFill>
              <a:latin typeface="Times New Roman"/>
              <a:cs typeface="Times New Roman"/>
            </a:endParaRPr>
          </a:p>
          <a:p>
            <a:pPr algn="ctr"/>
            <a:r>
              <a:rPr lang="en" dirty="0">
                <a:solidFill>
                  <a:srgbClr val="0B66BC"/>
                </a:solidFill>
                <a:latin typeface="Times New Roman"/>
                <a:cs typeface="Times New Roman"/>
              </a:rPr>
              <a:t>EXPECTED OUTCOME</a:t>
            </a:r>
            <a:endParaRPr lang="en" dirty="0"/>
          </a:p>
          <a:p>
            <a:pPr algn="ctr"/>
            <a:endParaRPr lang="en" dirty="0">
              <a:solidFill>
                <a:srgbClr val="202A41"/>
              </a:solidFill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638E7-4E88-8A80-2F01-A2AEC427138C}"/>
              </a:ext>
            </a:extLst>
          </p:cNvPr>
          <p:cNvSpPr txBox="1"/>
          <p:nvPr/>
        </p:nvSpPr>
        <p:spPr>
          <a:xfrm>
            <a:off x="2626321" y="2507497"/>
            <a:ext cx="5864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✔ Reduced congestion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✔ Cost-effective logistics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✔ Improved emergency response times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✔ Smart city integration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FF0000"/>
                </a:solidFill>
              </a:rPr>
              <a:t>Fuel storage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5E-6 4.07407E-6 L -2.5E-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25F4B-F9FC-4072-EF80-5DEB9C5053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313;p34">
            <a:extLst>
              <a:ext uri="{FF2B5EF4-FFF2-40B4-BE49-F238E27FC236}">
                <a16:creationId xmlns:a16="http://schemas.microsoft.com/office/drawing/2014/main" id="{125F8B92-E39E-7861-8497-B7674415EE70}"/>
              </a:ext>
            </a:extLst>
          </p:cNvPr>
          <p:cNvSpPr txBox="1">
            <a:spLocks/>
          </p:cNvSpPr>
          <p:nvPr/>
        </p:nvSpPr>
        <p:spPr>
          <a:xfrm>
            <a:off x="1493174" y="598620"/>
            <a:ext cx="6164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endParaRPr lang="en" dirty="0">
              <a:solidFill>
                <a:srgbClr val="0B66BC"/>
              </a:solidFill>
              <a:latin typeface="Times New Roman"/>
              <a:cs typeface="Times New Roman"/>
            </a:endParaRPr>
          </a:p>
          <a:p>
            <a:pPr algn="ctr"/>
            <a:r>
              <a:rPr lang="en" dirty="0">
                <a:solidFill>
                  <a:srgbClr val="7030A0"/>
                </a:solidFill>
                <a:latin typeface="Times New Roman"/>
                <a:cs typeface="Times New Roman"/>
              </a:rPr>
              <a:t>SOCIAL RELEVANCE</a:t>
            </a:r>
          </a:p>
          <a:p>
            <a:pPr algn="ctr"/>
            <a:endParaRPr lang="en" dirty="0">
              <a:solidFill>
                <a:srgbClr val="0B66BC"/>
              </a:solidFill>
              <a:latin typeface="Times New Roman"/>
              <a:cs typeface="Times New Roman"/>
            </a:endParaRPr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978C326B-A242-0FB1-C6F8-A48B1DA639B8}"/>
              </a:ext>
            </a:extLst>
          </p:cNvPr>
          <p:cNvSpPr txBox="1"/>
          <p:nvPr/>
        </p:nvSpPr>
        <p:spPr>
          <a:xfrm>
            <a:off x="495405" y="1171320"/>
            <a:ext cx="7949342" cy="287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2060"/>
                </a:solidFill>
              </a:rPr>
              <a:t>Reduces carbon emissions by optimizing fuel usage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2060"/>
                </a:solidFill>
              </a:rPr>
              <a:t>Enhances road safety with AI-based navigation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002060"/>
                </a:solidFill>
              </a:rPr>
              <a:t>Supports sustainable urban mobility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2060"/>
                </a:solidFill>
              </a:rPr>
              <a:t>Improves daily commutes for millions</a:t>
            </a:r>
            <a:endParaRPr lang="en" sz="3200" b="1" dirty="0">
              <a:solidFill>
                <a:srgbClr val="002060"/>
              </a:solidFill>
              <a:latin typeface="Times New Roman"/>
              <a:ea typeface="Poppins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414</Words>
  <Application>Microsoft Office PowerPoint</Application>
  <PresentationFormat>On-screen Show (16:9)</PresentationFormat>
  <Paragraphs>91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Wingdings</vt:lpstr>
      <vt:lpstr>Poppins</vt:lpstr>
      <vt:lpstr>Times New Roman</vt:lpstr>
      <vt:lpstr>Arial</vt:lpstr>
      <vt:lpstr>Nunito Light</vt:lpstr>
      <vt:lpstr>Proxima Nova</vt:lpstr>
      <vt:lpstr>Proxima Nova Semibold</vt:lpstr>
      <vt:lpstr>PT Sans</vt:lpstr>
      <vt:lpstr>Industrial Preliminary Project by Slidesgo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Imran</dc:creator>
  <cp:lastModifiedBy>imran ss</cp:lastModifiedBy>
  <cp:revision>162</cp:revision>
  <dcterms:modified xsi:type="dcterms:W3CDTF">2025-03-17T13:04:36Z</dcterms:modified>
</cp:coreProperties>
</file>